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8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9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0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1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2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3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4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5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6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17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18.xml" ContentType="application/vnd.openxmlformats-officedocument.presentationml.notesSlide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1"/>
  </p:notesMasterIdLst>
  <p:sldIdLst>
    <p:sldId id="258" r:id="rId2"/>
    <p:sldId id="259" r:id="rId3"/>
    <p:sldId id="280" r:id="rId4"/>
    <p:sldId id="281" r:id="rId5"/>
    <p:sldId id="282" r:id="rId6"/>
    <p:sldId id="284" r:id="rId7"/>
    <p:sldId id="285" r:id="rId8"/>
    <p:sldId id="299" r:id="rId9"/>
    <p:sldId id="290" r:id="rId10"/>
    <p:sldId id="289" r:id="rId11"/>
    <p:sldId id="291" r:id="rId12"/>
    <p:sldId id="292" r:id="rId13"/>
    <p:sldId id="288" r:id="rId14"/>
    <p:sldId id="301" r:id="rId15"/>
    <p:sldId id="302" r:id="rId16"/>
    <p:sldId id="303" r:id="rId17"/>
    <p:sldId id="304" r:id="rId18"/>
    <p:sldId id="300" r:id="rId19"/>
    <p:sldId id="305" r:id="rId20"/>
  </p:sldIdLst>
  <p:sldSz cx="12192000" cy="6858000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adine" initials="N" lastIdx="1" clrIdx="0">
    <p:extLst>
      <p:ext uri="{19B8F6BF-5375-455C-9EA6-DF929625EA0E}">
        <p15:presenceInfo xmlns:p15="http://schemas.microsoft.com/office/powerpoint/2012/main" userId="Nadin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DDF5"/>
    <a:srgbClr val="C50B12"/>
    <a:srgbClr val="32467E"/>
    <a:srgbClr val="000000"/>
    <a:srgbClr val="FFFFFF"/>
    <a:srgbClr val="526CA6"/>
    <a:srgbClr val="606D97"/>
    <a:srgbClr val="D0CECE"/>
    <a:srgbClr val="1A0000"/>
    <a:srgbClr val="0D0D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notesView">
  <p:normalViewPr>
    <p:restoredLeft sz="17189" autoAdjust="0"/>
    <p:restoredTop sz="95683" autoAdjust="0"/>
  </p:normalViewPr>
  <p:slideViewPr>
    <p:cSldViewPr snapToGrid="0">
      <p:cViewPr>
        <p:scale>
          <a:sx n="73" d="100"/>
          <a:sy n="73" d="100"/>
        </p:scale>
        <p:origin x="1032" y="2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90" d="100"/>
          <a:sy n="90" d="100"/>
        </p:scale>
        <p:origin x="2664" y="-6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ADF8CE-B9EE-49AD-B358-345731451207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1F43E8FC-EDED-4FE8-8FD2-0800C3941D7A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-DE" sz="1400" b="0" dirty="0">
              <a:solidFill>
                <a:schemeClr val="bg1"/>
              </a:solidFill>
            </a:rPr>
            <a:t>Regierung</a:t>
          </a:r>
        </a:p>
      </dgm:t>
    </dgm:pt>
    <dgm:pt modelId="{28197CC0-B549-4D0E-B585-E3BFB969C3D2}" type="parTrans" cxnId="{0912C902-B04E-4F1C-8D77-5109DED03A1B}">
      <dgm:prSet/>
      <dgm:spPr/>
      <dgm:t>
        <a:bodyPr/>
        <a:lstStyle/>
        <a:p>
          <a:endParaRPr lang="de-DE"/>
        </a:p>
      </dgm:t>
    </dgm:pt>
    <dgm:pt modelId="{49B3A736-C66C-478F-AD14-7C6F8A427F0E}" type="sibTrans" cxnId="{0912C902-B04E-4F1C-8D77-5109DED03A1B}">
      <dgm:prSet/>
      <dgm:spPr/>
      <dgm:t>
        <a:bodyPr/>
        <a:lstStyle/>
        <a:p>
          <a:endParaRPr lang="de-DE"/>
        </a:p>
      </dgm:t>
    </dgm:pt>
    <dgm:pt modelId="{5DD97474-00D0-4AC6-8810-5E85998B785F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" sz="1400" b="0" dirty="0">
              <a:solidFill>
                <a:schemeClr val="bg1"/>
              </a:solidFill>
            </a:rPr>
            <a:t>Typisch London</a:t>
          </a:r>
          <a:endParaRPr lang="de-DE" sz="1400" b="0" dirty="0">
            <a:solidFill>
              <a:schemeClr val="bg1"/>
            </a:solidFill>
          </a:endParaRPr>
        </a:p>
      </dgm:t>
    </dgm:pt>
    <dgm:pt modelId="{4C3F7D24-17B6-404A-9F80-7EAD319F478B}" type="parTrans" cxnId="{2D0F59AA-31DA-4722-933D-813B4B48489B}">
      <dgm:prSet/>
      <dgm:spPr/>
      <dgm:t>
        <a:bodyPr/>
        <a:lstStyle/>
        <a:p>
          <a:endParaRPr lang="de-DE"/>
        </a:p>
      </dgm:t>
    </dgm:pt>
    <dgm:pt modelId="{5B16AA73-11C7-4F60-9B0F-793B110C6468}" type="sibTrans" cxnId="{2D0F59AA-31DA-4722-933D-813B4B48489B}">
      <dgm:prSet/>
      <dgm:spPr/>
      <dgm:t>
        <a:bodyPr/>
        <a:lstStyle/>
        <a:p>
          <a:endParaRPr lang="de-DE"/>
        </a:p>
      </dgm:t>
    </dgm:pt>
    <dgm:pt modelId="{9B8C5AD1-E44E-4BB0-9653-6328F18F4CFE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" sz="1400" b="0" dirty="0">
              <a:solidFill>
                <a:schemeClr val="bg1"/>
              </a:solidFill>
            </a:rPr>
            <a:t>Sehenswürdigkeiten</a:t>
          </a:r>
          <a:endParaRPr lang="de-DE" sz="1400" b="0" dirty="0">
            <a:solidFill>
              <a:schemeClr val="bg1"/>
            </a:solidFill>
          </a:endParaRPr>
        </a:p>
      </dgm:t>
    </dgm:pt>
    <dgm:pt modelId="{DCFDE7B4-982B-407E-A74E-5B687227DF46}" type="parTrans" cxnId="{9C77EE4F-58CF-4E1C-8412-EFE7FEE860DB}">
      <dgm:prSet/>
      <dgm:spPr/>
      <dgm:t>
        <a:bodyPr/>
        <a:lstStyle/>
        <a:p>
          <a:endParaRPr lang="de-DE"/>
        </a:p>
      </dgm:t>
    </dgm:pt>
    <dgm:pt modelId="{D392491F-12FD-4732-B2A0-79FF90E2B858}" type="sibTrans" cxnId="{9C77EE4F-58CF-4E1C-8412-EFE7FEE860DB}">
      <dgm:prSet/>
      <dgm:spPr/>
      <dgm:t>
        <a:bodyPr/>
        <a:lstStyle/>
        <a:p>
          <a:endParaRPr lang="de-DE"/>
        </a:p>
      </dgm:t>
    </dgm:pt>
    <dgm:pt modelId="{66190045-E5C5-4F7E-AEAE-FE790198599F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" sz="1400" b="0" dirty="0">
              <a:solidFill>
                <a:schemeClr val="bg1"/>
              </a:solidFill>
            </a:rPr>
            <a:t>Tipps</a:t>
          </a:r>
          <a:endParaRPr lang="de-DE" sz="1400" b="0" dirty="0">
            <a:solidFill>
              <a:schemeClr val="bg1"/>
            </a:solidFill>
          </a:endParaRPr>
        </a:p>
      </dgm:t>
    </dgm:pt>
    <dgm:pt modelId="{F9DF5C63-FB10-4DDF-9C24-C0095F1FCA50}" type="parTrans" cxnId="{384C6DD3-4953-471D-89FA-7543E7939661}">
      <dgm:prSet/>
      <dgm:spPr/>
      <dgm:t>
        <a:bodyPr/>
        <a:lstStyle/>
        <a:p>
          <a:endParaRPr lang="de-DE"/>
        </a:p>
      </dgm:t>
    </dgm:pt>
    <dgm:pt modelId="{5C0FA602-1615-47D2-95EE-A26AB7D32905}" type="sibTrans" cxnId="{384C6DD3-4953-471D-89FA-7543E7939661}">
      <dgm:prSet/>
      <dgm:spPr/>
      <dgm:t>
        <a:bodyPr/>
        <a:lstStyle/>
        <a:p>
          <a:endParaRPr lang="de-DE"/>
        </a:p>
      </dgm:t>
    </dgm:pt>
    <dgm:pt modelId="{1DEA549B-C71A-4FD3-9FD8-27233D43DCCE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-DE" sz="1400" b="0" dirty="0">
              <a:solidFill>
                <a:schemeClr val="bg1"/>
              </a:solidFill>
            </a:rPr>
            <a:t>Geschichte</a:t>
          </a:r>
        </a:p>
      </dgm:t>
    </dgm:pt>
    <dgm:pt modelId="{72DE4636-1789-408C-B41F-ACCB38AFFD43}" type="sibTrans" cxnId="{B7B3C594-B5B0-467B-9212-5C95FE9A36D2}">
      <dgm:prSet/>
      <dgm:spPr/>
      <dgm:t>
        <a:bodyPr/>
        <a:lstStyle/>
        <a:p>
          <a:endParaRPr lang="de-DE"/>
        </a:p>
      </dgm:t>
    </dgm:pt>
    <dgm:pt modelId="{F352217F-B222-4B5B-AE88-B45F2C4912D2}" type="parTrans" cxnId="{B7B3C594-B5B0-467B-9212-5C95FE9A36D2}">
      <dgm:prSet/>
      <dgm:spPr/>
      <dgm:t>
        <a:bodyPr/>
        <a:lstStyle/>
        <a:p>
          <a:endParaRPr lang="de-DE"/>
        </a:p>
      </dgm:t>
    </dgm:pt>
    <dgm:pt modelId="{7BD00EEB-37C6-46B7-A3A3-07DB06338354}">
      <dgm:prSet phldrT="[Text]" custT="1"/>
      <dgm:spPr>
        <a:solidFill>
          <a:schemeClr val="bg1"/>
        </a:solidFill>
      </dgm:spPr>
      <dgm:t>
        <a:bodyPr/>
        <a:lstStyle/>
        <a:p>
          <a:r>
            <a:rPr lang="de-DE" sz="2500" b="1" dirty="0">
              <a:solidFill>
                <a:schemeClr val="accent1">
                  <a:lumMod val="50000"/>
                </a:schemeClr>
              </a:solidFill>
            </a:rPr>
            <a:t>Steckbrief</a:t>
          </a:r>
        </a:p>
      </dgm:t>
    </dgm:pt>
    <dgm:pt modelId="{5E4D9E35-C296-4A8D-89F0-52065CAB635E}" type="sibTrans" cxnId="{CEF3CB9A-C19B-422A-B287-7214659633A0}">
      <dgm:prSet/>
      <dgm:spPr/>
      <dgm:t>
        <a:bodyPr/>
        <a:lstStyle/>
        <a:p>
          <a:endParaRPr lang="de-DE"/>
        </a:p>
      </dgm:t>
    </dgm:pt>
    <dgm:pt modelId="{34F73AF7-135C-4F48-9A60-9F2A2FDE6416}" type="parTrans" cxnId="{CEF3CB9A-C19B-422A-B287-7214659633A0}">
      <dgm:prSet/>
      <dgm:spPr/>
      <dgm:t>
        <a:bodyPr/>
        <a:lstStyle/>
        <a:p>
          <a:endParaRPr lang="de-DE"/>
        </a:p>
      </dgm:t>
    </dgm:pt>
    <dgm:pt modelId="{47A84B1A-1A37-4EB7-A151-A617EA811063}" type="pres">
      <dgm:prSet presAssocID="{F9ADF8CE-B9EE-49AD-B358-345731451207}" presName="Name0" presStyleCnt="0">
        <dgm:presLayoutVars>
          <dgm:dir/>
          <dgm:resizeHandles val="exact"/>
        </dgm:presLayoutVars>
      </dgm:prSet>
      <dgm:spPr/>
    </dgm:pt>
    <dgm:pt modelId="{B3777953-2449-454A-8CBF-B25359E4CBD7}" type="pres">
      <dgm:prSet presAssocID="{7BD00EEB-37C6-46B7-A3A3-07DB06338354}" presName="parTxOnly" presStyleLbl="node1" presStyleIdx="0" presStyleCnt="6">
        <dgm:presLayoutVars>
          <dgm:bulletEnabled val="1"/>
        </dgm:presLayoutVars>
      </dgm:prSet>
      <dgm:spPr/>
    </dgm:pt>
    <dgm:pt modelId="{8C4A1725-F70C-46E9-AB22-24A1166E20E1}" type="pres">
      <dgm:prSet presAssocID="{5E4D9E35-C296-4A8D-89F0-52065CAB635E}" presName="parSpace" presStyleCnt="0"/>
      <dgm:spPr/>
    </dgm:pt>
    <dgm:pt modelId="{B10FBFDC-49F7-4922-B371-652C098F7805}" type="pres">
      <dgm:prSet presAssocID="{1DEA549B-C71A-4FD3-9FD8-27233D43DCCE}" presName="parTxOnly" presStyleLbl="node1" presStyleIdx="1" presStyleCnt="6">
        <dgm:presLayoutVars>
          <dgm:bulletEnabled val="1"/>
        </dgm:presLayoutVars>
      </dgm:prSet>
      <dgm:spPr/>
    </dgm:pt>
    <dgm:pt modelId="{B56C94CF-693B-454A-B1F9-EE7D3C8C40AB}" type="pres">
      <dgm:prSet presAssocID="{72DE4636-1789-408C-B41F-ACCB38AFFD43}" presName="parSpace" presStyleCnt="0"/>
      <dgm:spPr/>
    </dgm:pt>
    <dgm:pt modelId="{CFBF7426-9EED-4E07-BA5F-1A57239BA83C}" type="pres">
      <dgm:prSet presAssocID="{1F43E8FC-EDED-4FE8-8FD2-0800C3941D7A}" presName="parTxOnly" presStyleLbl="node1" presStyleIdx="2" presStyleCnt="6">
        <dgm:presLayoutVars>
          <dgm:bulletEnabled val="1"/>
        </dgm:presLayoutVars>
      </dgm:prSet>
      <dgm:spPr/>
    </dgm:pt>
    <dgm:pt modelId="{DC976002-E739-4F82-811E-D1EC6B348D84}" type="pres">
      <dgm:prSet presAssocID="{49B3A736-C66C-478F-AD14-7C6F8A427F0E}" presName="parSpace" presStyleCnt="0"/>
      <dgm:spPr/>
    </dgm:pt>
    <dgm:pt modelId="{3FAAA883-96DC-4E3D-BE12-0E5D2922F5CB}" type="pres">
      <dgm:prSet presAssocID="{5DD97474-00D0-4AC6-8810-5E85998B785F}" presName="parTxOnly" presStyleLbl="node1" presStyleIdx="3" presStyleCnt="6">
        <dgm:presLayoutVars>
          <dgm:bulletEnabled val="1"/>
        </dgm:presLayoutVars>
      </dgm:prSet>
      <dgm:spPr/>
    </dgm:pt>
    <dgm:pt modelId="{191E959F-EDC9-4588-92B4-550AB63B9F2D}" type="pres">
      <dgm:prSet presAssocID="{5B16AA73-11C7-4F60-9B0F-793B110C6468}" presName="parSpace" presStyleCnt="0"/>
      <dgm:spPr/>
    </dgm:pt>
    <dgm:pt modelId="{D7852335-18CE-4228-BBED-9F827846C2C2}" type="pres">
      <dgm:prSet presAssocID="{9B8C5AD1-E44E-4BB0-9653-6328F18F4CFE}" presName="parTxOnly" presStyleLbl="node1" presStyleIdx="4" presStyleCnt="6" custScaleX="128315">
        <dgm:presLayoutVars>
          <dgm:bulletEnabled val="1"/>
        </dgm:presLayoutVars>
      </dgm:prSet>
      <dgm:spPr/>
    </dgm:pt>
    <dgm:pt modelId="{3D659843-114E-4ABF-9032-DBF3DB317567}" type="pres">
      <dgm:prSet presAssocID="{D392491F-12FD-4732-B2A0-79FF90E2B858}" presName="parSpace" presStyleCnt="0"/>
      <dgm:spPr/>
    </dgm:pt>
    <dgm:pt modelId="{D9774E5D-CAA4-4869-97A7-AF0BF290BF05}" type="pres">
      <dgm:prSet presAssocID="{66190045-E5C5-4F7E-AEAE-FE790198599F}" presName="parTxOnly" presStyleLbl="node1" presStyleIdx="5" presStyleCnt="6">
        <dgm:presLayoutVars>
          <dgm:bulletEnabled val="1"/>
        </dgm:presLayoutVars>
      </dgm:prSet>
      <dgm:spPr/>
    </dgm:pt>
  </dgm:ptLst>
  <dgm:cxnLst>
    <dgm:cxn modelId="{0912C902-B04E-4F1C-8D77-5109DED03A1B}" srcId="{F9ADF8CE-B9EE-49AD-B358-345731451207}" destId="{1F43E8FC-EDED-4FE8-8FD2-0800C3941D7A}" srcOrd="2" destOrd="0" parTransId="{28197CC0-B549-4D0E-B585-E3BFB969C3D2}" sibTransId="{49B3A736-C66C-478F-AD14-7C6F8A427F0E}"/>
    <dgm:cxn modelId="{200A140F-387A-4C80-AD32-9A99AD75CCD0}" type="presOf" srcId="{9B8C5AD1-E44E-4BB0-9653-6328F18F4CFE}" destId="{D7852335-18CE-4228-BBED-9F827846C2C2}" srcOrd="0" destOrd="0" presId="urn:microsoft.com/office/officeart/2005/8/layout/hChevron3"/>
    <dgm:cxn modelId="{B478DA2B-9774-44DE-8402-92015261FE66}" type="presOf" srcId="{F9ADF8CE-B9EE-49AD-B358-345731451207}" destId="{47A84B1A-1A37-4EB7-A151-A617EA811063}" srcOrd="0" destOrd="0" presId="urn:microsoft.com/office/officeart/2005/8/layout/hChevron3"/>
    <dgm:cxn modelId="{081D2634-B626-4E97-8335-220D62AF21F1}" type="presOf" srcId="{1F43E8FC-EDED-4FE8-8FD2-0800C3941D7A}" destId="{CFBF7426-9EED-4E07-BA5F-1A57239BA83C}" srcOrd="0" destOrd="0" presId="urn:microsoft.com/office/officeart/2005/8/layout/hChevron3"/>
    <dgm:cxn modelId="{9C77EE4F-58CF-4E1C-8412-EFE7FEE860DB}" srcId="{F9ADF8CE-B9EE-49AD-B358-345731451207}" destId="{9B8C5AD1-E44E-4BB0-9653-6328F18F4CFE}" srcOrd="4" destOrd="0" parTransId="{DCFDE7B4-982B-407E-A74E-5B687227DF46}" sibTransId="{D392491F-12FD-4732-B2A0-79FF90E2B858}"/>
    <dgm:cxn modelId="{36D9EE72-1C08-4A48-B9B1-42BBBCCF11D3}" type="presOf" srcId="{7BD00EEB-37C6-46B7-A3A3-07DB06338354}" destId="{B3777953-2449-454A-8CBF-B25359E4CBD7}" srcOrd="0" destOrd="0" presId="urn:microsoft.com/office/officeart/2005/8/layout/hChevron3"/>
    <dgm:cxn modelId="{0E666D7E-FF8E-474B-9891-C3D26554667A}" type="presOf" srcId="{66190045-E5C5-4F7E-AEAE-FE790198599F}" destId="{D9774E5D-CAA4-4869-97A7-AF0BF290BF05}" srcOrd="0" destOrd="0" presId="urn:microsoft.com/office/officeart/2005/8/layout/hChevron3"/>
    <dgm:cxn modelId="{B7B3C594-B5B0-467B-9212-5C95FE9A36D2}" srcId="{F9ADF8CE-B9EE-49AD-B358-345731451207}" destId="{1DEA549B-C71A-4FD3-9FD8-27233D43DCCE}" srcOrd="1" destOrd="0" parTransId="{F352217F-B222-4B5B-AE88-B45F2C4912D2}" sibTransId="{72DE4636-1789-408C-B41F-ACCB38AFFD43}"/>
    <dgm:cxn modelId="{520B5396-B916-43C1-9CEA-24DEABCF2D7F}" type="presOf" srcId="{5DD97474-00D0-4AC6-8810-5E85998B785F}" destId="{3FAAA883-96DC-4E3D-BE12-0E5D2922F5CB}" srcOrd="0" destOrd="0" presId="urn:microsoft.com/office/officeart/2005/8/layout/hChevron3"/>
    <dgm:cxn modelId="{CEF3CB9A-C19B-422A-B287-7214659633A0}" srcId="{F9ADF8CE-B9EE-49AD-B358-345731451207}" destId="{7BD00EEB-37C6-46B7-A3A3-07DB06338354}" srcOrd="0" destOrd="0" parTransId="{34F73AF7-135C-4F48-9A60-9F2A2FDE6416}" sibTransId="{5E4D9E35-C296-4A8D-89F0-52065CAB635E}"/>
    <dgm:cxn modelId="{B171899F-CC3A-4970-B33F-FA6B522CEA7E}" type="presOf" srcId="{1DEA549B-C71A-4FD3-9FD8-27233D43DCCE}" destId="{B10FBFDC-49F7-4922-B371-652C098F7805}" srcOrd="0" destOrd="0" presId="urn:microsoft.com/office/officeart/2005/8/layout/hChevron3"/>
    <dgm:cxn modelId="{2D0F59AA-31DA-4722-933D-813B4B48489B}" srcId="{F9ADF8CE-B9EE-49AD-B358-345731451207}" destId="{5DD97474-00D0-4AC6-8810-5E85998B785F}" srcOrd="3" destOrd="0" parTransId="{4C3F7D24-17B6-404A-9F80-7EAD319F478B}" sibTransId="{5B16AA73-11C7-4F60-9B0F-793B110C6468}"/>
    <dgm:cxn modelId="{384C6DD3-4953-471D-89FA-7543E7939661}" srcId="{F9ADF8CE-B9EE-49AD-B358-345731451207}" destId="{66190045-E5C5-4F7E-AEAE-FE790198599F}" srcOrd="5" destOrd="0" parTransId="{F9DF5C63-FB10-4DDF-9C24-C0095F1FCA50}" sibTransId="{5C0FA602-1615-47D2-95EE-A26AB7D32905}"/>
    <dgm:cxn modelId="{6490FF3E-66AA-4618-A6D4-3BB4F0E6AD7E}" type="presParOf" srcId="{47A84B1A-1A37-4EB7-A151-A617EA811063}" destId="{B3777953-2449-454A-8CBF-B25359E4CBD7}" srcOrd="0" destOrd="0" presId="urn:microsoft.com/office/officeart/2005/8/layout/hChevron3"/>
    <dgm:cxn modelId="{E805B2C4-27E4-4646-9B80-CDE5D66642BC}" type="presParOf" srcId="{47A84B1A-1A37-4EB7-A151-A617EA811063}" destId="{8C4A1725-F70C-46E9-AB22-24A1166E20E1}" srcOrd="1" destOrd="0" presId="urn:microsoft.com/office/officeart/2005/8/layout/hChevron3"/>
    <dgm:cxn modelId="{63FFA9EF-965D-492E-AD1D-ED8F099B04BA}" type="presParOf" srcId="{47A84B1A-1A37-4EB7-A151-A617EA811063}" destId="{B10FBFDC-49F7-4922-B371-652C098F7805}" srcOrd="2" destOrd="0" presId="urn:microsoft.com/office/officeart/2005/8/layout/hChevron3"/>
    <dgm:cxn modelId="{3770DD2C-448A-4F4B-BED8-45B22FED40BD}" type="presParOf" srcId="{47A84B1A-1A37-4EB7-A151-A617EA811063}" destId="{B56C94CF-693B-454A-B1F9-EE7D3C8C40AB}" srcOrd="3" destOrd="0" presId="urn:microsoft.com/office/officeart/2005/8/layout/hChevron3"/>
    <dgm:cxn modelId="{55393818-3050-47AC-A5DF-3747FCD28B3D}" type="presParOf" srcId="{47A84B1A-1A37-4EB7-A151-A617EA811063}" destId="{CFBF7426-9EED-4E07-BA5F-1A57239BA83C}" srcOrd="4" destOrd="0" presId="urn:microsoft.com/office/officeart/2005/8/layout/hChevron3"/>
    <dgm:cxn modelId="{A38D83FB-87DB-4C15-B8A5-C3F6193D5EDE}" type="presParOf" srcId="{47A84B1A-1A37-4EB7-A151-A617EA811063}" destId="{DC976002-E739-4F82-811E-D1EC6B348D84}" srcOrd="5" destOrd="0" presId="urn:microsoft.com/office/officeart/2005/8/layout/hChevron3"/>
    <dgm:cxn modelId="{FF83727C-FF7B-4F4F-A17F-2B2103F15930}" type="presParOf" srcId="{47A84B1A-1A37-4EB7-A151-A617EA811063}" destId="{3FAAA883-96DC-4E3D-BE12-0E5D2922F5CB}" srcOrd="6" destOrd="0" presId="urn:microsoft.com/office/officeart/2005/8/layout/hChevron3"/>
    <dgm:cxn modelId="{E68B9AEF-9754-47CF-88F9-A225B1271122}" type="presParOf" srcId="{47A84B1A-1A37-4EB7-A151-A617EA811063}" destId="{191E959F-EDC9-4588-92B4-550AB63B9F2D}" srcOrd="7" destOrd="0" presId="urn:microsoft.com/office/officeart/2005/8/layout/hChevron3"/>
    <dgm:cxn modelId="{730A595C-C761-4CAF-A0FB-8783DAC80658}" type="presParOf" srcId="{47A84B1A-1A37-4EB7-A151-A617EA811063}" destId="{D7852335-18CE-4228-BBED-9F827846C2C2}" srcOrd="8" destOrd="0" presId="urn:microsoft.com/office/officeart/2005/8/layout/hChevron3"/>
    <dgm:cxn modelId="{F3F7892C-9A12-46D5-80E2-B6CA328D5A58}" type="presParOf" srcId="{47A84B1A-1A37-4EB7-A151-A617EA811063}" destId="{3D659843-114E-4ABF-9032-DBF3DB317567}" srcOrd="9" destOrd="0" presId="urn:microsoft.com/office/officeart/2005/8/layout/hChevron3"/>
    <dgm:cxn modelId="{D58FA643-E434-4983-8759-F02F8A9B2E39}" type="presParOf" srcId="{47A84B1A-1A37-4EB7-A151-A617EA811063}" destId="{D9774E5D-CAA4-4869-97A7-AF0BF290BF05}" srcOrd="10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9ADF8CE-B9EE-49AD-B358-345731451207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1F43E8FC-EDED-4FE8-8FD2-0800C3941D7A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-DE" sz="1400" b="0" dirty="0">
              <a:solidFill>
                <a:schemeClr val="bg1"/>
              </a:solidFill>
            </a:rPr>
            <a:t>Regierung</a:t>
          </a:r>
        </a:p>
      </dgm:t>
    </dgm:pt>
    <dgm:pt modelId="{28197CC0-B549-4D0E-B585-E3BFB969C3D2}" type="parTrans" cxnId="{0912C902-B04E-4F1C-8D77-5109DED03A1B}">
      <dgm:prSet/>
      <dgm:spPr/>
      <dgm:t>
        <a:bodyPr/>
        <a:lstStyle/>
        <a:p>
          <a:endParaRPr lang="de-DE"/>
        </a:p>
      </dgm:t>
    </dgm:pt>
    <dgm:pt modelId="{49B3A736-C66C-478F-AD14-7C6F8A427F0E}" type="sibTrans" cxnId="{0912C902-B04E-4F1C-8D77-5109DED03A1B}">
      <dgm:prSet/>
      <dgm:spPr/>
      <dgm:t>
        <a:bodyPr/>
        <a:lstStyle/>
        <a:p>
          <a:endParaRPr lang="de-DE"/>
        </a:p>
      </dgm:t>
    </dgm:pt>
    <dgm:pt modelId="{5DD97474-00D0-4AC6-8810-5E85998B785F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" sz="1400" b="0" dirty="0">
              <a:solidFill>
                <a:schemeClr val="bg1"/>
              </a:solidFill>
            </a:rPr>
            <a:t>Typisch London</a:t>
          </a:r>
          <a:endParaRPr lang="de-DE" sz="1400" b="0" dirty="0">
            <a:solidFill>
              <a:schemeClr val="bg1"/>
            </a:solidFill>
          </a:endParaRPr>
        </a:p>
      </dgm:t>
    </dgm:pt>
    <dgm:pt modelId="{4C3F7D24-17B6-404A-9F80-7EAD319F478B}" type="parTrans" cxnId="{2D0F59AA-31DA-4722-933D-813B4B48489B}">
      <dgm:prSet/>
      <dgm:spPr/>
      <dgm:t>
        <a:bodyPr/>
        <a:lstStyle/>
        <a:p>
          <a:endParaRPr lang="de-DE"/>
        </a:p>
      </dgm:t>
    </dgm:pt>
    <dgm:pt modelId="{5B16AA73-11C7-4F60-9B0F-793B110C6468}" type="sibTrans" cxnId="{2D0F59AA-31DA-4722-933D-813B4B48489B}">
      <dgm:prSet/>
      <dgm:spPr/>
      <dgm:t>
        <a:bodyPr/>
        <a:lstStyle/>
        <a:p>
          <a:endParaRPr lang="de-DE"/>
        </a:p>
      </dgm:t>
    </dgm:pt>
    <dgm:pt modelId="{9B8C5AD1-E44E-4BB0-9653-6328F18F4CFE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" sz="1400" b="0" dirty="0">
              <a:solidFill>
                <a:schemeClr val="bg1"/>
              </a:solidFill>
            </a:rPr>
            <a:t>Sehenswürdigkeiten</a:t>
          </a:r>
          <a:endParaRPr lang="de-DE" sz="1400" b="0" dirty="0">
            <a:solidFill>
              <a:schemeClr val="bg1"/>
            </a:solidFill>
          </a:endParaRPr>
        </a:p>
      </dgm:t>
    </dgm:pt>
    <dgm:pt modelId="{DCFDE7B4-982B-407E-A74E-5B687227DF46}" type="parTrans" cxnId="{9C77EE4F-58CF-4E1C-8412-EFE7FEE860DB}">
      <dgm:prSet/>
      <dgm:spPr/>
      <dgm:t>
        <a:bodyPr/>
        <a:lstStyle/>
        <a:p>
          <a:endParaRPr lang="de-DE"/>
        </a:p>
      </dgm:t>
    </dgm:pt>
    <dgm:pt modelId="{D392491F-12FD-4732-B2A0-79FF90E2B858}" type="sibTrans" cxnId="{9C77EE4F-58CF-4E1C-8412-EFE7FEE860DB}">
      <dgm:prSet/>
      <dgm:spPr/>
      <dgm:t>
        <a:bodyPr/>
        <a:lstStyle/>
        <a:p>
          <a:endParaRPr lang="de-DE"/>
        </a:p>
      </dgm:t>
    </dgm:pt>
    <dgm:pt modelId="{66190045-E5C5-4F7E-AEAE-FE790198599F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" sz="1400" b="0" dirty="0">
              <a:solidFill>
                <a:schemeClr val="bg1"/>
              </a:solidFill>
            </a:rPr>
            <a:t>Tipps</a:t>
          </a:r>
          <a:endParaRPr lang="de-DE" sz="1400" b="0" dirty="0">
            <a:solidFill>
              <a:schemeClr val="bg1"/>
            </a:solidFill>
          </a:endParaRPr>
        </a:p>
      </dgm:t>
    </dgm:pt>
    <dgm:pt modelId="{F9DF5C63-FB10-4DDF-9C24-C0095F1FCA50}" type="parTrans" cxnId="{384C6DD3-4953-471D-89FA-7543E7939661}">
      <dgm:prSet/>
      <dgm:spPr/>
      <dgm:t>
        <a:bodyPr/>
        <a:lstStyle/>
        <a:p>
          <a:endParaRPr lang="de-DE"/>
        </a:p>
      </dgm:t>
    </dgm:pt>
    <dgm:pt modelId="{5C0FA602-1615-47D2-95EE-A26AB7D32905}" type="sibTrans" cxnId="{384C6DD3-4953-471D-89FA-7543E7939661}">
      <dgm:prSet/>
      <dgm:spPr/>
      <dgm:t>
        <a:bodyPr/>
        <a:lstStyle/>
        <a:p>
          <a:endParaRPr lang="de-DE"/>
        </a:p>
      </dgm:t>
    </dgm:pt>
    <dgm:pt modelId="{1DEA549B-C71A-4FD3-9FD8-27233D43DCCE}">
      <dgm:prSet phldrT="[Text]" custT="1"/>
      <dgm:spPr>
        <a:solidFill>
          <a:schemeClr val="bg1"/>
        </a:solidFill>
      </dgm:spPr>
      <dgm:t>
        <a:bodyPr/>
        <a:lstStyle/>
        <a:p>
          <a:r>
            <a:rPr lang="de-DE" sz="2500" b="1" dirty="0">
              <a:solidFill>
                <a:schemeClr val="accent1">
                  <a:lumMod val="50000"/>
                </a:schemeClr>
              </a:solidFill>
            </a:rPr>
            <a:t>Geschichte</a:t>
          </a:r>
        </a:p>
      </dgm:t>
    </dgm:pt>
    <dgm:pt modelId="{72DE4636-1789-408C-B41F-ACCB38AFFD43}" type="sibTrans" cxnId="{B7B3C594-B5B0-467B-9212-5C95FE9A36D2}">
      <dgm:prSet/>
      <dgm:spPr/>
      <dgm:t>
        <a:bodyPr/>
        <a:lstStyle/>
        <a:p>
          <a:endParaRPr lang="de-DE"/>
        </a:p>
      </dgm:t>
    </dgm:pt>
    <dgm:pt modelId="{F352217F-B222-4B5B-AE88-B45F2C4912D2}" type="parTrans" cxnId="{B7B3C594-B5B0-467B-9212-5C95FE9A36D2}">
      <dgm:prSet/>
      <dgm:spPr/>
      <dgm:t>
        <a:bodyPr/>
        <a:lstStyle/>
        <a:p>
          <a:endParaRPr lang="de-DE"/>
        </a:p>
      </dgm:t>
    </dgm:pt>
    <dgm:pt modelId="{7BD00EEB-37C6-46B7-A3A3-07DB06338354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-DE" sz="1400" b="0" dirty="0">
              <a:solidFill>
                <a:schemeClr val="bg1"/>
              </a:solidFill>
            </a:rPr>
            <a:t>Steckbrief</a:t>
          </a:r>
        </a:p>
      </dgm:t>
    </dgm:pt>
    <dgm:pt modelId="{5E4D9E35-C296-4A8D-89F0-52065CAB635E}" type="sibTrans" cxnId="{CEF3CB9A-C19B-422A-B287-7214659633A0}">
      <dgm:prSet/>
      <dgm:spPr/>
      <dgm:t>
        <a:bodyPr/>
        <a:lstStyle/>
        <a:p>
          <a:endParaRPr lang="de-DE"/>
        </a:p>
      </dgm:t>
    </dgm:pt>
    <dgm:pt modelId="{34F73AF7-135C-4F48-9A60-9F2A2FDE6416}" type="parTrans" cxnId="{CEF3CB9A-C19B-422A-B287-7214659633A0}">
      <dgm:prSet/>
      <dgm:spPr/>
      <dgm:t>
        <a:bodyPr/>
        <a:lstStyle/>
        <a:p>
          <a:endParaRPr lang="de-DE"/>
        </a:p>
      </dgm:t>
    </dgm:pt>
    <dgm:pt modelId="{47A84B1A-1A37-4EB7-A151-A617EA811063}" type="pres">
      <dgm:prSet presAssocID="{F9ADF8CE-B9EE-49AD-B358-345731451207}" presName="Name0" presStyleCnt="0">
        <dgm:presLayoutVars>
          <dgm:dir/>
          <dgm:resizeHandles val="exact"/>
        </dgm:presLayoutVars>
      </dgm:prSet>
      <dgm:spPr/>
    </dgm:pt>
    <dgm:pt modelId="{B3777953-2449-454A-8CBF-B25359E4CBD7}" type="pres">
      <dgm:prSet presAssocID="{7BD00EEB-37C6-46B7-A3A3-07DB06338354}" presName="parTxOnly" presStyleLbl="node1" presStyleIdx="0" presStyleCnt="6">
        <dgm:presLayoutVars>
          <dgm:bulletEnabled val="1"/>
        </dgm:presLayoutVars>
      </dgm:prSet>
      <dgm:spPr/>
    </dgm:pt>
    <dgm:pt modelId="{8C4A1725-F70C-46E9-AB22-24A1166E20E1}" type="pres">
      <dgm:prSet presAssocID="{5E4D9E35-C296-4A8D-89F0-52065CAB635E}" presName="parSpace" presStyleCnt="0"/>
      <dgm:spPr/>
    </dgm:pt>
    <dgm:pt modelId="{B10FBFDC-49F7-4922-B371-652C098F7805}" type="pres">
      <dgm:prSet presAssocID="{1DEA549B-C71A-4FD3-9FD8-27233D43DCCE}" presName="parTxOnly" presStyleLbl="node1" presStyleIdx="1" presStyleCnt="6" custScaleX="151319">
        <dgm:presLayoutVars>
          <dgm:bulletEnabled val="1"/>
        </dgm:presLayoutVars>
      </dgm:prSet>
      <dgm:spPr/>
    </dgm:pt>
    <dgm:pt modelId="{B56C94CF-693B-454A-B1F9-EE7D3C8C40AB}" type="pres">
      <dgm:prSet presAssocID="{72DE4636-1789-408C-B41F-ACCB38AFFD43}" presName="parSpace" presStyleCnt="0"/>
      <dgm:spPr/>
    </dgm:pt>
    <dgm:pt modelId="{CFBF7426-9EED-4E07-BA5F-1A57239BA83C}" type="pres">
      <dgm:prSet presAssocID="{1F43E8FC-EDED-4FE8-8FD2-0800C3941D7A}" presName="parTxOnly" presStyleLbl="node1" presStyleIdx="2" presStyleCnt="6">
        <dgm:presLayoutVars>
          <dgm:bulletEnabled val="1"/>
        </dgm:presLayoutVars>
      </dgm:prSet>
      <dgm:spPr/>
    </dgm:pt>
    <dgm:pt modelId="{DC976002-E739-4F82-811E-D1EC6B348D84}" type="pres">
      <dgm:prSet presAssocID="{49B3A736-C66C-478F-AD14-7C6F8A427F0E}" presName="parSpace" presStyleCnt="0"/>
      <dgm:spPr/>
    </dgm:pt>
    <dgm:pt modelId="{3FAAA883-96DC-4E3D-BE12-0E5D2922F5CB}" type="pres">
      <dgm:prSet presAssocID="{5DD97474-00D0-4AC6-8810-5E85998B785F}" presName="parTxOnly" presStyleLbl="node1" presStyleIdx="3" presStyleCnt="6">
        <dgm:presLayoutVars>
          <dgm:bulletEnabled val="1"/>
        </dgm:presLayoutVars>
      </dgm:prSet>
      <dgm:spPr/>
    </dgm:pt>
    <dgm:pt modelId="{191E959F-EDC9-4588-92B4-550AB63B9F2D}" type="pres">
      <dgm:prSet presAssocID="{5B16AA73-11C7-4F60-9B0F-793B110C6468}" presName="parSpace" presStyleCnt="0"/>
      <dgm:spPr/>
    </dgm:pt>
    <dgm:pt modelId="{D7852335-18CE-4228-BBED-9F827846C2C2}" type="pres">
      <dgm:prSet presAssocID="{9B8C5AD1-E44E-4BB0-9653-6328F18F4CFE}" presName="parTxOnly" presStyleLbl="node1" presStyleIdx="4" presStyleCnt="6" custScaleX="128315">
        <dgm:presLayoutVars>
          <dgm:bulletEnabled val="1"/>
        </dgm:presLayoutVars>
      </dgm:prSet>
      <dgm:spPr/>
    </dgm:pt>
    <dgm:pt modelId="{3D659843-114E-4ABF-9032-DBF3DB317567}" type="pres">
      <dgm:prSet presAssocID="{D392491F-12FD-4732-B2A0-79FF90E2B858}" presName="parSpace" presStyleCnt="0"/>
      <dgm:spPr/>
    </dgm:pt>
    <dgm:pt modelId="{D9774E5D-CAA4-4869-97A7-AF0BF290BF05}" type="pres">
      <dgm:prSet presAssocID="{66190045-E5C5-4F7E-AEAE-FE790198599F}" presName="parTxOnly" presStyleLbl="node1" presStyleIdx="5" presStyleCnt="6">
        <dgm:presLayoutVars>
          <dgm:bulletEnabled val="1"/>
        </dgm:presLayoutVars>
      </dgm:prSet>
      <dgm:spPr/>
    </dgm:pt>
  </dgm:ptLst>
  <dgm:cxnLst>
    <dgm:cxn modelId="{0912C902-B04E-4F1C-8D77-5109DED03A1B}" srcId="{F9ADF8CE-B9EE-49AD-B358-345731451207}" destId="{1F43E8FC-EDED-4FE8-8FD2-0800C3941D7A}" srcOrd="2" destOrd="0" parTransId="{28197CC0-B549-4D0E-B585-E3BFB969C3D2}" sibTransId="{49B3A736-C66C-478F-AD14-7C6F8A427F0E}"/>
    <dgm:cxn modelId="{200A140F-387A-4C80-AD32-9A99AD75CCD0}" type="presOf" srcId="{9B8C5AD1-E44E-4BB0-9653-6328F18F4CFE}" destId="{D7852335-18CE-4228-BBED-9F827846C2C2}" srcOrd="0" destOrd="0" presId="urn:microsoft.com/office/officeart/2005/8/layout/hChevron3"/>
    <dgm:cxn modelId="{B478DA2B-9774-44DE-8402-92015261FE66}" type="presOf" srcId="{F9ADF8CE-B9EE-49AD-B358-345731451207}" destId="{47A84B1A-1A37-4EB7-A151-A617EA811063}" srcOrd="0" destOrd="0" presId="urn:microsoft.com/office/officeart/2005/8/layout/hChevron3"/>
    <dgm:cxn modelId="{081D2634-B626-4E97-8335-220D62AF21F1}" type="presOf" srcId="{1F43E8FC-EDED-4FE8-8FD2-0800C3941D7A}" destId="{CFBF7426-9EED-4E07-BA5F-1A57239BA83C}" srcOrd="0" destOrd="0" presId="urn:microsoft.com/office/officeart/2005/8/layout/hChevron3"/>
    <dgm:cxn modelId="{9C77EE4F-58CF-4E1C-8412-EFE7FEE860DB}" srcId="{F9ADF8CE-B9EE-49AD-B358-345731451207}" destId="{9B8C5AD1-E44E-4BB0-9653-6328F18F4CFE}" srcOrd="4" destOrd="0" parTransId="{DCFDE7B4-982B-407E-A74E-5B687227DF46}" sibTransId="{D392491F-12FD-4732-B2A0-79FF90E2B858}"/>
    <dgm:cxn modelId="{36D9EE72-1C08-4A48-B9B1-42BBBCCF11D3}" type="presOf" srcId="{7BD00EEB-37C6-46B7-A3A3-07DB06338354}" destId="{B3777953-2449-454A-8CBF-B25359E4CBD7}" srcOrd="0" destOrd="0" presId="urn:microsoft.com/office/officeart/2005/8/layout/hChevron3"/>
    <dgm:cxn modelId="{0E666D7E-FF8E-474B-9891-C3D26554667A}" type="presOf" srcId="{66190045-E5C5-4F7E-AEAE-FE790198599F}" destId="{D9774E5D-CAA4-4869-97A7-AF0BF290BF05}" srcOrd="0" destOrd="0" presId="urn:microsoft.com/office/officeart/2005/8/layout/hChevron3"/>
    <dgm:cxn modelId="{B7B3C594-B5B0-467B-9212-5C95FE9A36D2}" srcId="{F9ADF8CE-B9EE-49AD-B358-345731451207}" destId="{1DEA549B-C71A-4FD3-9FD8-27233D43DCCE}" srcOrd="1" destOrd="0" parTransId="{F352217F-B222-4B5B-AE88-B45F2C4912D2}" sibTransId="{72DE4636-1789-408C-B41F-ACCB38AFFD43}"/>
    <dgm:cxn modelId="{520B5396-B916-43C1-9CEA-24DEABCF2D7F}" type="presOf" srcId="{5DD97474-00D0-4AC6-8810-5E85998B785F}" destId="{3FAAA883-96DC-4E3D-BE12-0E5D2922F5CB}" srcOrd="0" destOrd="0" presId="urn:microsoft.com/office/officeart/2005/8/layout/hChevron3"/>
    <dgm:cxn modelId="{CEF3CB9A-C19B-422A-B287-7214659633A0}" srcId="{F9ADF8CE-B9EE-49AD-B358-345731451207}" destId="{7BD00EEB-37C6-46B7-A3A3-07DB06338354}" srcOrd="0" destOrd="0" parTransId="{34F73AF7-135C-4F48-9A60-9F2A2FDE6416}" sibTransId="{5E4D9E35-C296-4A8D-89F0-52065CAB635E}"/>
    <dgm:cxn modelId="{B171899F-CC3A-4970-B33F-FA6B522CEA7E}" type="presOf" srcId="{1DEA549B-C71A-4FD3-9FD8-27233D43DCCE}" destId="{B10FBFDC-49F7-4922-B371-652C098F7805}" srcOrd="0" destOrd="0" presId="urn:microsoft.com/office/officeart/2005/8/layout/hChevron3"/>
    <dgm:cxn modelId="{2D0F59AA-31DA-4722-933D-813B4B48489B}" srcId="{F9ADF8CE-B9EE-49AD-B358-345731451207}" destId="{5DD97474-00D0-4AC6-8810-5E85998B785F}" srcOrd="3" destOrd="0" parTransId="{4C3F7D24-17B6-404A-9F80-7EAD319F478B}" sibTransId="{5B16AA73-11C7-4F60-9B0F-793B110C6468}"/>
    <dgm:cxn modelId="{384C6DD3-4953-471D-89FA-7543E7939661}" srcId="{F9ADF8CE-B9EE-49AD-B358-345731451207}" destId="{66190045-E5C5-4F7E-AEAE-FE790198599F}" srcOrd="5" destOrd="0" parTransId="{F9DF5C63-FB10-4DDF-9C24-C0095F1FCA50}" sibTransId="{5C0FA602-1615-47D2-95EE-A26AB7D32905}"/>
    <dgm:cxn modelId="{6490FF3E-66AA-4618-A6D4-3BB4F0E6AD7E}" type="presParOf" srcId="{47A84B1A-1A37-4EB7-A151-A617EA811063}" destId="{B3777953-2449-454A-8CBF-B25359E4CBD7}" srcOrd="0" destOrd="0" presId="urn:microsoft.com/office/officeart/2005/8/layout/hChevron3"/>
    <dgm:cxn modelId="{E805B2C4-27E4-4646-9B80-CDE5D66642BC}" type="presParOf" srcId="{47A84B1A-1A37-4EB7-A151-A617EA811063}" destId="{8C4A1725-F70C-46E9-AB22-24A1166E20E1}" srcOrd="1" destOrd="0" presId="urn:microsoft.com/office/officeart/2005/8/layout/hChevron3"/>
    <dgm:cxn modelId="{63FFA9EF-965D-492E-AD1D-ED8F099B04BA}" type="presParOf" srcId="{47A84B1A-1A37-4EB7-A151-A617EA811063}" destId="{B10FBFDC-49F7-4922-B371-652C098F7805}" srcOrd="2" destOrd="0" presId="urn:microsoft.com/office/officeart/2005/8/layout/hChevron3"/>
    <dgm:cxn modelId="{3770DD2C-448A-4F4B-BED8-45B22FED40BD}" type="presParOf" srcId="{47A84B1A-1A37-4EB7-A151-A617EA811063}" destId="{B56C94CF-693B-454A-B1F9-EE7D3C8C40AB}" srcOrd="3" destOrd="0" presId="urn:microsoft.com/office/officeart/2005/8/layout/hChevron3"/>
    <dgm:cxn modelId="{55393818-3050-47AC-A5DF-3747FCD28B3D}" type="presParOf" srcId="{47A84B1A-1A37-4EB7-A151-A617EA811063}" destId="{CFBF7426-9EED-4E07-BA5F-1A57239BA83C}" srcOrd="4" destOrd="0" presId="urn:microsoft.com/office/officeart/2005/8/layout/hChevron3"/>
    <dgm:cxn modelId="{A38D83FB-87DB-4C15-B8A5-C3F6193D5EDE}" type="presParOf" srcId="{47A84B1A-1A37-4EB7-A151-A617EA811063}" destId="{DC976002-E739-4F82-811E-D1EC6B348D84}" srcOrd="5" destOrd="0" presId="urn:microsoft.com/office/officeart/2005/8/layout/hChevron3"/>
    <dgm:cxn modelId="{FF83727C-FF7B-4F4F-A17F-2B2103F15930}" type="presParOf" srcId="{47A84B1A-1A37-4EB7-A151-A617EA811063}" destId="{3FAAA883-96DC-4E3D-BE12-0E5D2922F5CB}" srcOrd="6" destOrd="0" presId="urn:microsoft.com/office/officeart/2005/8/layout/hChevron3"/>
    <dgm:cxn modelId="{E68B9AEF-9754-47CF-88F9-A225B1271122}" type="presParOf" srcId="{47A84B1A-1A37-4EB7-A151-A617EA811063}" destId="{191E959F-EDC9-4588-92B4-550AB63B9F2D}" srcOrd="7" destOrd="0" presId="urn:microsoft.com/office/officeart/2005/8/layout/hChevron3"/>
    <dgm:cxn modelId="{730A595C-C761-4CAF-A0FB-8783DAC80658}" type="presParOf" srcId="{47A84B1A-1A37-4EB7-A151-A617EA811063}" destId="{D7852335-18CE-4228-BBED-9F827846C2C2}" srcOrd="8" destOrd="0" presId="urn:microsoft.com/office/officeart/2005/8/layout/hChevron3"/>
    <dgm:cxn modelId="{F3F7892C-9A12-46D5-80E2-B6CA328D5A58}" type="presParOf" srcId="{47A84B1A-1A37-4EB7-A151-A617EA811063}" destId="{3D659843-114E-4ABF-9032-DBF3DB317567}" srcOrd="9" destOrd="0" presId="urn:microsoft.com/office/officeart/2005/8/layout/hChevron3"/>
    <dgm:cxn modelId="{D58FA643-E434-4983-8759-F02F8A9B2E39}" type="presParOf" srcId="{47A84B1A-1A37-4EB7-A151-A617EA811063}" destId="{D9774E5D-CAA4-4869-97A7-AF0BF290BF05}" srcOrd="10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9ADF8CE-B9EE-49AD-B358-345731451207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1F43E8FC-EDED-4FE8-8FD2-0800C3941D7A}">
      <dgm:prSet phldrT="[Text]" custT="1"/>
      <dgm:spPr>
        <a:solidFill>
          <a:schemeClr val="bg1"/>
        </a:solidFill>
      </dgm:spPr>
      <dgm:t>
        <a:bodyPr/>
        <a:lstStyle/>
        <a:p>
          <a:r>
            <a:rPr lang="de-DE" sz="2500" b="1" dirty="0">
              <a:solidFill>
                <a:schemeClr val="accent1">
                  <a:lumMod val="50000"/>
                </a:schemeClr>
              </a:solidFill>
            </a:rPr>
            <a:t>Regierung</a:t>
          </a:r>
        </a:p>
      </dgm:t>
    </dgm:pt>
    <dgm:pt modelId="{28197CC0-B549-4D0E-B585-E3BFB969C3D2}" type="parTrans" cxnId="{0912C902-B04E-4F1C-8D77-5109DED03A1B}">
      <dgm:prSet/>
      <dgm:spPr/>
      <dgm:t>
        <a:bodyPr/>
        <a:lstStyle/>
        <a:p>
          <a:endParaRPr lang="de-DE"/>
        </a:p>
      </dgm:t>
    </dgm:pt>
    <dgm:pt modelId="{49B3A736-C66C-478F-AD14-7C6F8A427F0E}" type="sibTrans" cxnId="{0912C902-B04E-4F1C-8D77-5109DED03A1B}">
      <dgm:prSet/>
      <dgm:spPr/>
      <dgm:t>
        <a:bodyPr/>
        <a:lstStyle/>
        <a:p>
          <a:endParaRPr lang="de-DE"/>
        </a:p>
      </dgm:t>
    </dgm:pt>
    <dgm:pt modelId="{5DD97474-00D0-4AC6-8810-5E85998B785F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" sz="1400" b="0" dirty="0">
              <a:solidFill>
                <a:schemeClr val="bg1"/>
              </a:solidFill>
            </a:rPr>
            <a:t>Typisch London</a:t>
          </a:r>
          <a:endParaRPr lang="de-DE" sz="1400" b="0" dirty="0">
            <a:solidFill>
              <a:schemeClr val="bg1"/>
            </a:solidFill>
          </a:endParaRPr>
        </a:p>
      </dgm:t>
    </dgm:pt>
    <dgm:pt modelId="{4C3F7D24-17B6-404A-9F80-7EAD319F478B}" type="parTrans" cxnId="{2D0F59AA-31DA-4722-933D-813B4B48489B}">
      <dgm:prSet/>
      <dgm:spPr/>
      <dgm:t>
        <a:bodyPr/>
        <a:lstStyle/>
        <a:p>
          <a:endParaRPr lang="de-DE"/>
        </a:p>
      </dgm:t>
    </dgm:pt>
    <dgm:pt modelId="{5B16AA73-11C7-4F60-9B0F-793B110C6468}" type="sibTrans" cxnId="{2D0F59AA-31DA-4722-933D-813B4B48489B}">
      <dgm:prSet/>
      <dgm:spPr/>
      <dgm:t>
        <a:bodyPr/>
        <a:lstStyle/>
        <a:p>
          <a:endParaRPr lang="de-DE"/>
        </a:p>
      </dgm:t>
    </dgm:pt>
    <dgm:pt modelId="{9B8C5AD1-E44E-4BB0-9653-6328F18F4CFE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" sz="1400" b="0" dirty="0">
              <a:solidFill>
                <a:schemeClr val="bg1"/>
              </a:solidFill>
            </a:rPr>
            <a:t>Sehenswürdigkeiten</a:t>
          </a:r>
          <a:endParaRPr lang="de-DE" sz="1400" b="0" dirty="0">
            <a:solidFill>
              <a:schemeClr val="bg1"/>
            </a:solidFill>
          </a:endParaRPr>
        </a:p>
      </dgm:t>
    </dgm:pt>
    <dgm:pt modelId="{DCFDE7B4-982B-407E-A74E-5B687227DF46}" type="parTrans" cxnId="{9C77EE4F-58CF-4E1C-8412-EFE7FEE860DB}">
      <dgm:prSet/>
      <dgm:spPr/>
      <dgm:t>
        <a:bodyPr/>
        <a:lstStyle/>
        <a:p>
          <a:endParaRPr lang="de-DE"/>
        </a:p>
      </dgm:t>
    </dgm:pt>
    <dgm:pt modelId="{D392491F-12FD-4732-B2A0-79FF90E2B858}" type="sibTrans" cxnId="{9C77EE4F-58CF-4E1C-8412-EFE7FEE860DB}">
      <dgm:prSet/>
      <dgm:spPr/>
      <dgm:t>
        <a:bodyPr/>
        <a:lstStyle/>
        <a:p>
          <a:endParaRPr lang="de-DE"/>
        </a:p>
      </dgm:t>
    </dgm:pt>
    <dgm:pt modelId="{66190045-E5C5-4F7E-AEAE-FE790198599F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" sz="1400" b="0" dirty="0">
              <a:solidFill>
                <a:schemeClr val="bg1"/>
              </a:solidFill>
            </a:rPr>
            <a:t>Tipps</a:t>
          </a:r>
          <a:endParaRPr lang="de-DE" sz="1400" b="0" dirty="0">
            <a:solidFill>
              <a:schemeClr val="bg1"/>
            </a:solidFill>
          </a:endParaRPr>
        </a:p>
      </dgm:t>
    </dgm:pt>
    <dgm:pt modelId="{F9DF5C63-FB10-4DDF-9C24-C0095F1FCA50}" type="parTrans" cxnId="{384C6DD3-4953-471D-89FA-7543E7939661}">
      <dgm:prSet/>
      <dgm:spPr/>
      <dgm:t>
        <a:bodyPr/>
        <a:lstStyle/>
        <a:p>
          <a:endParaRPr lang="de-DE"/>
        </a:p>
      </dgm:t>
    </dgm:pt>
    <dgm:pt modelId="{5C0FA602-1615-47D2-95EE-A26AB7D32905}" type="sibTrans" cxnId="{384C6DD3-4953-471D-89FA-7543E7939661}">
      <dgm:prSet/>
      <dgm:spPr/>
      <dgm:t>
        <a:bodyPr/>
        <a:lstStyle/>
        <a:p>
          <a:endParaRPr lang="de-DE"/>
        </a:p>
      </dgm:t>
    </dgm:pt>
    <dgm:pt modelId="{1DEA549B-C71A-4FD3-9FD8-27233D43DCCE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-DE" sz="1400" b="0" dirty="0">
              <a:solidFill>
                <a:schemeClr val="bg1"/>
              </a:solidFill>
            </a:rPr>
            <a:t>Geschichte</a:t>
          </a:r>
        </a:p>
      </dgm:t>
    </dgm:pt>
    <dgm:pt modelId="{72DE4636-1789-408C-B41F-ACCB38AFFD43}" type="sibTrans" cxnId="{B7B3C594-B5B0-467B-9212-5C95FE9A36D2}">
      <dgm:prSet/>
      <dgm:spPr/>
      <dgm:t>
        <a:bodyPr/>
        <a:lstStyle/>
        <a:p>
          <a:endParaRPr lang="de-DE"/>
        </a:p>
      </dgm:t>
    </dgm:pt>
    <dgm:pt modelId="{F352217F-B222-4B5B-AE88-B45F2C4912D2}" type="parTrans" cxnId="{B7B3C594-B5B0-467B-9212-5C95FE9A36D2}">
      <dgm:prSet/>
      <dgm:spPr/>
      <dgm:t>
        <a:bodyPr/>
        <a:lstStyle/>
        <a:p>
          <a:endParaRPr lang="de-DE"/>
        </a:p>
      </dgm:t>
    </dgm:pt>
    <dgm:pt modelId="{7BD00EEB-37C6-46B7-A3A3-07DB06338354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-DE" sz="1400" b="0" dirty="0">
              <a:solidFill>
                <a:schemeClr val="bg1"/>
              </a:solidFill>
            </a:rPr>
            <a:t>Steckbrief</a:t>
          </a:r>
        </a:p>
      </dgm:t>
    </dgm:pt>
    <dgm:pt modelId="{5E4D9E35-C296-4A8D-89F0-52065CAB635E}" type="sibTrans" cxnId="{CEF3CB9A-C19B-422A-B287-7214659633A0}">
      <dgm:prSet/>
      <dgm:spPr/>
      <dgm:t>
        <a:bodyPr/>
        <a:lstStyle/>
        <a:p>
          <a:endParaRPr lang="de-DE"/>
        </a:p>
      </dgm:t>
    </dgm:pt>
    <dgm:pt modelId="{34F73AF7-135C-4F48-9A60-9F2A2FDE6416}" type="parTrans" cxnId="{CEF3CB9A-C19B-422A-B287-7214659633A0}">
      <dgm:prSet/>
      <dgm:spPr/>
      <dgm:t>
        <a:bodyPr/>
        <a:lstStyle/>
        <a:p>
          <a:endParaRPr lang="de-DE"/>
        </a:p>
      </dgm:t>
    </dgm:pt>
    <dgm:pt modelId="{47A84B1A-1A37-4EB7-A151-A617EA811063}" type="pres">
      <dgm:prSet presAssocID="{F9ADF8CE-B9EE-49AD-B358-345731451207}" presName="Name0" presStyleCnt="0">
        <dgm:presLayoutVars>
          <dgm:dir/>
          <dgm:resizeHandles val="exact"/>
        </dgm:presLayoutVars>
      </dgm:prSet>
      <dgm:spPr/>
    </dgm:pt>
    <dgm:pt modelId="{B3777953-2449-454A-8CBF-B25359E4CBD7}" type="pres">
      <dgm:prSet presAssocID="{7BD00EEB-37C6-46B7-A3A3-07DB06338354}" presName="parTxOnly" presStyleLbl="node1" presStyleIdx="0" presStyleCnt="6">
        <dgm:presLayoutVars>
          <dgm:bulletEnabled val="1"/>
        </dgm:presLayoutVars>
      </dgm:prSet>
      <dgm:spPr/>
    </dgm:pt>
    <dgm:pt modelId="{8C4A1725-F70C-46E9-AB22-24A1166E20E1}" type="pres">
      <dgm:prSet presAssocID="{5E4D9E35-C296-4A8D-89F0-52065CAB635E}" presName="parSpace" presStyleCnt="0"/>
      <dgm:spPr/>
    </dgm:pt>
    <dgm:pt modelId="{B10FBFDC-49F7-4922-B371-652C098F7805}" type="pres">
      <dgm:prSet presAssocID="{1DEA549B-C71A-4FD3-9FD8-27233D43DCCE}" presName="parTxOnly" presStyleLbl="node1" presStyleIdx="1" presStyleCnt="6" custScaleX="117242">
        <dgm:presLayoutVars>
          <dgm:bulletEnabled val="1"/>
        </dgm:presLayoutVars>
      </dgm:prSet>
      <dgm:spPr/>
    </dgm:pt>
    <dgm:pt modelId="{B56C94CF-693B-454A-B1F9-EE7D3C8C40AB}" type="pres">
      <dgm:prSet presAssocID="{72DE4636-1789-408C-B41F-ACCB38AFFD43}" presName="parSpace" presStyleCnt="0"/>
      <dgm:spPr/>
    </dgm:pt>
    <dgm:pt modelId="{CFBF7426-9EED-4E07-BA5F-1A57239BA83C}" type="pres">
      <dgm:prSet presAssocID="{1F43E8FC-EDED-4FE8-8FD2-0800C3941D7A}" presName="parTxOnly" presStyleLbl="node1" presStyleIdx="2" presStyleCnt="6" custScaleX="140286">
        <dgm:presLayoutVars>
          <dgm:bulletEnabled val="1"/>
        </dgm:presLayoutVars>
      </dgm:prSet>
      <dgm:spPr/>
    </dgm:pt>
    <dgm:pt modelId="{DC976002-E739-4F82-811E-D1EC6B348D84}" type="pres">
      <dgm:prSet presAssocID="{49B3A736-C66C-478F-AD14-7C6F8A427F0E}" presName="parSpace" presStyleCnt="0"/>
      <dgm:spPr/>
    </dgm:pt>
    <dgm:pt modelId="{3FAAA883-96DC-4E3D-BE12-0E5D2922F5CB}" type="pres">
      <dgm:prSet presAssocID="{5DD97474-00D0-4AC6-8810-5E85998B785F}" presName="parTxOnly" presStyleLbl="node1" presStyleIdx="3" presStyleCnt="6">
        <dgm:presLayoutVars>
          <dgm:bulletEnabled val="1"/>
        </dgm:presLayoutVars>
      </dgm:prSet>
      <dgm:spPr/>
    </dgm:pt>
    <dgm:pt modelId="{191E959F-EDC9-4588-92B4-550AB63B9F2D}" type="pres">
      <dgm:prSet presAssocID="{5B16AA73-11C7-4F60-9B0F-793B110C6468}" presName="parSpace" presStyleCnt="0"/>
      <dgm:spPr/>
    </dgm:pt>
    <dgm:pt modelId="{D7852335-18CE-4228-BBED-9F827846C2C2}" type="pres">
      <dgm:prSet presAssocID="{9B8C5AD1-E44E-4BB0-9653-6328F18F4CFE}" presName="parTxOnly" presStyleLbl="node1" presStyleIdx="4" presStyleCnt="6" custScaleX="140735">
        <dgm:presLayoutVars>
          <dgm:bulletEnabled val="1"/>
        </dgm:presLayoutVars>
      </dgm:prSet>
      <dgm:spPr/>
    </dgm:pt>
    <dgm:pt modelId="{3D659843-114E-4ABF-9032-DBF3DB317567}" type="pres">
      <dgm:prSet presAssocID="{D392491F-12FD-4732-B2A0-79FF90E2B858}" presName="parSpace" presStyleCnt="0"/>
      <dgm:spPr/>
    </dgm:pt>
    <dgm:pt modelId="{D9774E5D-CAA4-4869-97A7-AF0BF290BF05}" type="pres">
      <dgm:prSet presAssocID="{66190045-E5C5-4F7E-AEAE-FE790198599F}" presName="parTxOnly" presStyleLbl="node1" presStyleIdx="5" presStyleCnt="6">
        <dgm:presLayoutVars>
          <dgm:bulletEnabled val="1"/>
        </dgm:presLayoutVars>
      </dgm:prSet>
      <dgm:spPr/>
    </dgm:pt>
  </dgm:ptLst>
  <dgm:cxnLst>
    <dgm:cxn modelId="{0912C902-B04E-4F1C-8D77-5109DED03A1B}" srcId="{F9ADF8CE-B9EE-49AD-B358-345731451207}" destId="{1F43E8FC-EDED-4FE8-8FD2-0800C3941D7A}" srcOrd="2" destOrd="0" parTransId="{28197CC0-B549-4D0E-B585-E3BFB969C3D2}" sibTransId="{49B3A736-C66C-478F-AD14-7C6F8A427F0E}"/>
    <dgm:cxn modelId="{200A140F-387A-4C80-AD32-9A99AD75CCD0}" type="presOf" srcId="{9B8C5AD1-E44E-4BB0-9653-6328F18F4CFE}" destId="{D7852335-18CE-4228-BBED-9F827846C2C2}" srcOrd="0" destOrd="0" presId="urn:microsoft.com/office/officeart/2005/8/layout/hChevron3"/>
    <dgm:cxn modelId="{B478DA2B-9774-44DE-8402-92015261FE66}" type="presOf" srcId="{F9ADF8CE-B9EE-49AD-B358-345731451207}" destId="{47A84B1A-1A37-4EB7-A151-A617EA811063}" srcOrd="0" destOrd="0" presId="urn:microsoft.com/office/officeart/2005/8/layout/hChevron3"/>
    <dgm:cxn modelId="{081D2634-B626-4E97-8335-220D62AF21F1}" type="presOf" srcId="{1F43E8FC-EDED-4FE8-8FD2-0800C3941D7A}" destId="{CFBF7426-9EED-4E07-BA5F-1A57239BA83C}" srcOrd="0" destOrd="0" presId="urn:microsoft.com/office/officeart/2005/8/layout/hChevron3"/>
    <dgm:cxn modelId="{9C77EE4F-58CF-4E1C-8412-EFE7FEE860DB}" srcId="{F9ADF8CE-B9EE-49AD-B358-345731451207}" destId="{9B8C5AD1-E44E-4BB0-9653-6328F18F4CFE}" srcOrd="4" destOrd="0" parTransId="{DCFDE7B4-982B-407E-A74E-5B687227DF46}" sibTransId="{D392491F-12FD-4732-B2A0-79FF90E2B858}"/>
    <dgm:cxn modelId="{36D9EE72-1C08-4A48-B9B1-42BBBCCF11D3}" type="presOf" srcId="{7BD00EEB-37C6-46B7-A3A3-07DB06338354}" destId="{B3777953-2449-454A-8CBF-B25359E4CBD7}" srcOrd="0" destOrd="0" presId="urn:microsoft.com/office/officeart/2005/8/layout/hChevron3"/>
    <dgm:cxn modelId="{0E666D7E-FF8E-474B-9891-C3D26554667A}" type="presOf" srcId="{66190045-E5C5-4F7E-AEAE-FE790198599F}" destId="{D9774E5D-CAA4-4869-97A7-AF0BF290BF05}" srcOrd="0" destOrd="0" presId="urn:microsoft.com/office/officeart/2005/8/layout/hChevron3"/>
    <dgm:cxn modelId="{B7B3C594-B5B0-467B-9212-5C95FE9A36D2}" srcId="{F9ADF8CE-B9EE-49AD-B358-345731451207}" destId="{1DEA549B-C71A-4FD3-9FD8-27233D43DCCE}" srcOrd="1" destOrd="0" parTransId="{F352217F-B222-4B5B-AE88-B45F2C4912D2}" sibTransId="{72DE4636-1789-408C-B41F-ACCB38AFFD43}"/>
    <dgm:cxn modelId="{520B5396-B916-43C1-9CEA-24DEABCF2D7F}" type="presOf" srcId="{5DD97474-00D0-4AC6-8810-5E85998B785F}" destId="{3FAAA883-96DC-4E3D-BE12-0E5D2922F5CB}" srcOrd="0" destOrd="0" presId="urn:microsoft.com/office/officeart/2005/8/layout/hChevron3"/>
    <dgm:cxn modelId="{CEF3CB9A-C19B-422A-B287-7214659633A0}" srcId="{F9ADF8CE-B9EE-49AD-B358-345731451207}" destId="{7BD00EEB-37C6-46B7-A3A3-07DB06338354}" srcOrd="0" destOrd="0" parTransId="{34F73AF7-135C-4F48-9A60-9F2A2FDE6416}" sibTransId="{5E4D9E35-C296-4A8D-89F0-52065CAB635E}"/>
    <dgm:cxn modelId="{B171899F-CC3A-4970-B33F-FA6B522CEA7E}" type="presOf" srcId="{1DEA549B-C71A-4FD3-9FD8-27233D43DCCE}" destId="{B10FBFDC-49F7-4922-B371-652C098F7805}" srcOrd="0" destOrd="0" presId="urn:microsoft.com/office/officeart/2005/8/layout/hChevron3"/>
    <dgm:cxn modelId="{2D0F59AA-31DA-4722-933D-813B4B48489B}" srcId="{F9ADF8CE-B9EE-49AD-B358-345731451207}" destId="{5DD97474-00D0-4AC6-8810-5E85998B785F}" srcOrd="3" destOrd="0" parTransId="{4C3F7D24-17B6-404A-9F80-7EAD319F478B}" sibTransId="{5B16AA73-11C7-4F60-9B0F-793B110C6468}"/>
    <dgm:cxn modelId="{384C6DD3-4953-471D-89FA-7543E7939661}" srcId="{F9ADF8CE-B9EE-49AD-B358-345731451207}" destId="{66190045-E5C5-4F7E-AEAE-FE790198599F}" srcOrd="5" destOrd="0" parTransId="{F9DF5C63-FB10-4DDF-9C24-C0095F1FCA50}" sibTransId="{5C0FA602-1615-47D2-95EE-A26AB7D32905}"/>
    <dgm:cxn modelId="{6490FF3E-66AA-4618-A6D4-3BB4F0E6AD7E}" type="presParOf" srcId="{47A84B1A-1A37-4EB7-A151-A617EA811063}" destId="{B3777953-2449-454A-8CBF-B25359E4CBD7}" srcOrd="0" destOrd="0" presId="urn:microsoft.com/office/officeart/2005/8/layout/hChevron3"/>
    <dgm:cxn modelId="{E805B2C4-27E4-4646-9B80-CDE5D66642BC}" type="presParOf" srcId="{47A84B1A-1A37-4EB7-A151-A617EA811063}" destId="{8C4A1725-F70C-46E9-AB22-24A1166E20E1}" srcOrd="1" destOrd="0" presId="urn:microsoft.com/office/officeart/2005/8/layout/hChevron3"/>
    <dgm:cxn modelId="{63FFA9EF-965D-492E-AD1D-ED8F099B04BA}" type="presParOf" srcId="{47A84B1A-1A37-4EB7-A151-A617EA811063}" destId="{B10FBFDC-49F7-4922-B371-652C098F7805}" srcOrd="2" destOrd="0" presId="urn:microsoft.com/office/officeart/2005/8/layout/hChevron3"/>
    <dgm:cxn modelId="{3770DD2C-448A-4F4B-BED8-45B22FED40BD}" type="presParOf" srcId="{47A84B1A-1A37-4EB7-A151-A617EA811063}" destId="{B56C94CF-693B-454A-B1F9-EE7D3C8C40AB}" srcOrd="3" destOrd="0" presId="urn:microsoft.com/office/officeart/2005/8/layout/hChevron3"/>
    <dgm:cxn modelId="{55393818-3050-47AC-A5DF-3747FCD28B3D}" type="presParOf" srcId="{47A84B1A-1A37-4EB7-A151-A617EA811063}" destId="{CFBF7426-9EED-4E07-BA5F-1A57239BA83C}" srcOrd="4" destOrd="0" presId="urn:microsoft.com/office/officeart/2005/8/layout/hChevron3"/>
    <dgm:cxn modelId="{A38D83FB-87DB-4C15-B8A5-C3F6193D5EDE}" type="presParOf" srcId="{47A84B1A-1A37-4EB7-A151-A617EA811063}" destId="{DC976002-E739-4F82-811E-D1EC6B348D84}" srcOrd="5" destOrd="0" presId="urn:microsoft.com/office/officeart/2005/8/layout/hChevron3"/>
    <dgm:cxn modelId="{FF83727C-FF7B-4F4F-A17F-2B2103F15930}" type="presParOf" srcId="{47A84B1A-1A37-4EB7-A151-A617EA811063}" destId="{3FAAA883-96DC-4E3D-BE12-0E5D2922F5CB}" srcOrd="6" destOrd="0" presId="urn:microsoft.com/office/officeart/2005/8/layout/hChevron3"/>
    <dgm:cxn modelId="{E68B9AEF-9754-47CF-88F9-A225B1271122}" type="presParOf" srcId="{47A84B1A-1A37-4EB7-A151-A617EA811063}" destId="{191E959F-EDC9-4588-92B4-550AB63B9F2D}" srcOrd="7" destOrd="0" presId="urn:microsoft.com/office/officeart/2005/8/layout/hChevron3"/>
    <dgm:cxn modelId="{730A595C-C761-4CAF-A0FB-8783DAC80658}" type="presParOf" srcId="{47A84B1A-1A37-4EB7-A151-A617EA811063}" destId="{D7852335-18CE-4228-BBED-9F827846C2C2}" srcOrd="8" destOrd="0" presId="urn:microsoft.com/office/officeart/2005/8/layout/hChevron3"/>
    <dgm:cxn modelId="{F3F7892C-9A12-46D5-80E2-B6CA328D5A58}" type="presParOf" srcId="{47A84B1A-1A37-4EB7-A151-A617EA811063}" destId="{3D659843-114E-4ABF-9032-DBF3DB317567}" srcOrd="9" destOrd="0" presId="urn:microsoft.com/office/officeart/2005/8/layout/hChevron3"/>
    <dgm:cxn modelId="{D58FA643-E434-4983-8759-F02F8A9B2E39}" type="presParOf" srcId="{47A84B1A-1A37-4EB7-A151-A617EA811063}" destId="{D9774E5D-CAA4-4869-97A7-AF0BF290BF05}" srcOrd="10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9ADF8CE-B9EE-49AD-B358-345731451207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1F43E8FC-EDED-4FE8-8FD2-0800C3941D7A}">
      <dgm:prSet phldrT="[Text]" custT="1"/>
      <dgm:spPr>
        <a:solidFill>
          <a:schemeClr val="accent1">
            <a:lumMod val="50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de-DE" sz="1400" b="0" dirty="0">
              <a:solidFill>
                <a:schemeClr val="bg1"/>
              </a:solidFill>
            </a:rPr>
            <a:t>Regierung</a:t>
          </a:r>
        </a:p>
      </dgm:t>
    </dgm:pt>
    <dgm:pt modelId="{28197CC0-B549-4D0E-B585-E3BFB969C3D2}" type="parTrans" cxnId="{0912C902-B04E-4F1C-8D77-5109DED03A1B}">
      <dgm:prSet/>
      <dgm:spPr/>
      <dgm:t>
        <a:bodyPr/>
        <a:lstStyle/>
        <a:p>
          <a:endParaRPr lang="de-DE"/>
        </a:p>
      </dgm:t>
    </dgm:pt>
    <dgm:pt modelId="{49B3A736-C66C-478F-AD14-7C6F8A427F0E}" type="sibTrans" cxnId="{0912C902-B04E-4F1C-8D77-5109DED03A1B}">
      <dgm:prSet/>
      <dgm:spPr/>
      <dgm:t>
        <a:bodyPr/>
        <a:lstStyle/>
        <a:p>
          <a:endParaRPr lang="de-DE"/>
        </a:p>
      </dgm:t>
    </dgm:pt>
    <dgm:pt modelId="{5DD97474-00D0-4AC6-8810-5E85998B785F}">
      <dgm:prSet custT="1"/>
      <dgm:spPr>
        <a:solidFill>
          <a:schemeClr val="bg1"/>
        </a:solidFill>
      </dgm:spPr>
      <dgm:t>
        <a:bodyPr/>
        <a:lstStyle/>
        <a:p>
          <a:r>
            <a:rPr lang="de" sz="2300" b="1" dirty="0">
              <a:solidFill>
                <a:schemeClr val="accent1">
                  <a:lumMod val="50000"/>
                </a:schemeClr>
              </a:solidFill>
            </a:rPr>
            <a:t>Typisch London</a:t>
          </a:r>
          <a:endParaRPr lang="de-DE" sz="2300" b="1" dirty="0">
            <a:solidFill>
              <a:schemeClr val="accent1">
                <a:lumMod val="50000"/>
              </a:schemeClr>
            </a:solidFill>
          </a:endParaRPr>
        </a:p>
      </dgm:t>
    </dgm:pt>
    <dgm:pt modelId="{4C3F7D24-17B6-404A-9F80-7EAD319F478B}" type="parTrans" cxnId="{2D0F59AA-31DA-4722-933D-813B4B48489B}">
      <dgm:prSet/>
      <dgm:spPr/>
      <dgm:t>
        <a:bodyPr/>
        <a:lstStyle/>
        <a:p>
          <a:endParaRPr lang="de-DE"/>
        </a:p>
      </dgm:t>
    </dgm:pt>
    <dgm:pt modelId="{5B16AA73-11C7-4F60-9B0F-793B110C6468}" type="sibTrans" cxnId="{2D0F59AA-31DA-4722-933D-813B4B48489B}">
      <dgm:prSet/>
      <dgm:spPr/>
      <dgm:t>
        <a:bodyPr/>
        <a:lstStyle/>
        <a:p>
          <a:endParaRPr lang="de-DE"/>
        </a:p>
      </dgm:t>
    </dgm:pt>
    <dgm:pt modelId="{9B8C5AD1-E44E-4BB0-9653-6328F18F4CFE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" sz="1400" b="0" dirty="0">
              <a:solidFill>
                <a:schemeClr val="bg1"/>
              </a:solidFill>
            </a:rPr>
            <a:t>Sehenswürdigkeiten</a:t>
          </a:r>
          <a:endParaRPr lang="de-DE" sz="1400" b="0" dirty="0">
            <a:solidFill>
              <a:schemeClr val="bg1"/>
            </a:solidFill>
          </a:endParaRPr>
        </a:p>
      </dgm:t>
    </dgm:pt>
    <dgm:pt modelId="{DCFDE7B4-982B-407E-A74E-5B687227DF46}" type="parTrans" cxnId="{9C77EE4F-58CF-4E1C-8412-EFE7FEE860DB}">
      <dgm:prSet/>
      <dgm:spPr/>
      <dgm:t>
        <a:bodyPr/>
        <a:lstStyle/>
        <a:p>
          <a:endParaRPr lang="de-DE"/>
        </a:p>
      </dgm:t>
    </dgm:pt>
    <dgm:pt modelId="{D392491F-12FD-4732-B2A0-79FF90E2B858}" type="sibTrans" cxnId="{9C77EE4F-58CF-4E1C-8412-EFE7FEE860DB}">
      <dgm:prSet/>
      <dgm:spPr/>
      <dgm:t>
        <a:bodyPr/>
        <a:lstStyle/>
        <a:p>
          <a:endParaRPr lang="de-DE"/>
        </a:p>
      </dgm:t>
    </dgm:pt>
    <dgm:pt modelId="{66190045-E5C5-4F7E-AEAE-FE790198599F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" sz="1400" b="0" dirty="0">
              <a:solidFill>
                <a:schemeClr val="bg1"/>
              </a:solidFill>
            </a:rPr>
            <a:t>Tipps</a:t>
          </a:r>
          <a:endParaRPr lang="de-DE" sz="1400" b="0" dirty="0">
            <a:solidFill>
              <a:schemeClr val="bg1"/>
            </a:solidFill>
          </a:endParaRPr>
        </a:p>
      </dgm:t>
    </dgm:pt>
    <dgm:pt modelId="{F9DF5C63-FB10-4DDF-9C24-C0095F1FCA50}" type="parTrans" cxnId="{384C6DD3-4953-471D-89FA-7543E7939661}">
      <dgm:prSet/>
      <dgm:spPr/>
      <dgm:t>
        <a:bodyPr/>
        <a:lstStyle/>
        <a:p>
          <a:endParaRPr lang="de-DE"/>
        </a:p>
      </dgm:t>
    </dgm:pt>
    <dgm:pt modelId="{5C0FA602-1615-47D2-95EE-A26AB7D32905}" type="sibTrans" cxnId="{384C6DD3-4953-471D-89FA-7543E7939661}">
      <dgm:prSet/>
      <dgm:spPr/>
      <dgm:t>
        <a:bodyPr/>
        <a:lstStyle/>
        <a:p>
          <a:endParaRPr lang="de-DE"/>
        </a:p>
      </dgm:t>
    </dgm:pt>
    <dgm:pt modelId="{1DEA549B-C71A-4FD3-9FD8-27233D43DCCE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-DE" sz="1400" b="0" dirty="0">
              <a:solidFill>
                <a:schemeClr val="bg1"/>
              </a:solidFill>
            </a:rPr>
            <a:t>Geschichte</a:t>
          </a:r>
        </a:p>
      </dgm:t>
    </dgm:pt>
    <dgm:pt modelId="{72DE4636-1789-408C-B41F-ACCB38AFFD43}" type="sibTrans" cxnId="{B7B3C594-B5B0-467B-9212-5C95FE9A36D2}">
      <dgm:prSet/>
      <dgm:spPr/>
      <dgm:t>
        <a:bodyPr/>
        <a:lstStyle/>
        <a:p>
          <a:endParaRPr lang="de-DE"/>
        </a:p>
      </dgm:t>
    </dgm:pt>
    <dgm:pt modelId="{F352217F-B222-4B5B-AE88-B45F2C4912D2}" type="parTrans" cxnId="{B7B3C594-B5B0-467B-9212-5C95FE9A36D2}">
      <dgm:prSet/>
      <dgm:spPr/>
      <dgm:t>
        <a:bodyPr/>
        <a:lstStyle/>
        <a:p>
          <a:endParaRPr lang="de-DE"/>
        </a:p>
      </dgm:t>
    </dgm:pt>
    <dgm:pt modelId="{7BD00EEB-37C6-46B7-A3A3-07DB06338354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-DE" sz="1400" b="0" dirty="0">
              <a:solidFill>
                <a:schemeClr val="bg1"/>
              </a:solidFill>
            </a:rPr>
            <a:t>Steckbrief</a:t>
          </a:r>
        </a:p>
      </dgm:t>
    </dgm:pt>
    <dgm:pt modelId="{5E4D9E35-C296-4A8D-89F0-52065CAB635E}" type="sibTrans" cxnId="{CEF3CB9A-C19B-422A-B287-7214659633A0}">
      <dgm:prSet/>
      <dgm:spPr/>
      <dgm:t>
        <a:bodyPr/>
        <a:lstStyle/>
        <a:p>
          <a:endParaRPr lang="de-DE"/>
        </a:p>
      </dgm:t>
    </dgm:pt>
    <dgm:pt modelId="{34F73AF7-135C-4F48-9A60-9F2A2FDE6416}" type="parTrans" cxnId="{CEF3CB9A-C19B-422A-B287-7214659633A0}">
      <dgm:prSet/>
      <dgm:spPr/>
      <dgm:t>
        <a:bodyPr/>
        <a:lstStyle/>
        <a:p>
          <a:endParaRPr lang="de-DE"/>
        </a:p>
      </dgm:t>
    </dgm:pt>
    <dgm:pt modelId="{47A84B1A-1A37-4EB7-A151-A617EA811063}" type="pres">
      <dgm:prSet presAssocID="{F9ADF8CE-B9EE-49AD-B358-345731451207}" presName="Name0" presStyleCnt="0">
        <dgm:presLayoutVars>
          <dgm:dir/>
          <dgm:resizeHandles val="exact"/>
        </dgm:presLayoutVars>
      </dgm:prSet>
      <dgm:spPr/>
    </dgm:pt>
    <dgm:pt modelId="{B3777953-2449-454A-8CBF-B25359E4CBD7}" type="pres">
      <dgm:prSet presAssocID="{7BD00EEB-37C6-46B7-A3A3-07DB06338354}" presName="parTxOnly" presStyleLbl="node1" presStyleIdx="0" presStyleCnt="6">
        <dgm:presLayoutVars>
          <dgm:bulletEnabled val="1"/>
        </dgm:presLayoutVars>
      </dgm:prSet>
      <dgm:spPr/>
    </dgm:pt>
    <dgm:pt modelId="{8C4A1725-F70C-46E9-AB22-24A1166E20E1}" type="pres">
      <dgm:prSet presAssocID="{5E4D9E35-C296-4A8D-89F0-52065CAB635E}" presName="parSpace" presStyleCnt="0"/>
      <dgm:spPr/>
    </dgm:pt>
    <dgm:pt modelId="{B10FBFDC-49F7-4922-B371-652C098F7805}" type="pres">
      <dgm:prSet presAssocID="{1DEA549B-C71A-4FD3-9FD8-27233D43DCCE}" presName="parTxOnly" presStyleLbl="node1" presStyleIdx="1" presStyleCnt="6" custScaleX="117242">
        <dgm:presLayoutVars>
          <dgm:bulletEnabled val="1"/>
        </dgm:presLayoutVars>
      </dgm:prSet>
      <dgm:spPr/>
    </dgm:pt>
    <dgm:pt modelId="{B56C94CF-693B-454A-B1F9-EE7D3C8C40AB}" type="pres">
      <dgm:prSet presAssocID="{72DE4636-1789-408C-B41F-ACCB38AFFD43}" presName="parSpace" presStyleCnt="0"/>
      <dgm:spPr/>
    </dgm:pt>
    <dgm:pt modelId="{CFBF7426-9EED-4E07-BA5F-1A57239BA83C}" type="pres">
      <dgm:prSet presAssocID="{1F43E8FC-EDED-4FE8-8FD2-0800C3941D7A}" presName="parTxOnly" presStyleLbl="node1" presStyleIdx="2" presStyleCnt="6" custScaleX="140286">
        <dgm:presLayoutVars>
          <dgm:bulletEnabled val="1"/>
        </dgm:presLayoutVars>
      </dgm:prSet>
      <dgm:spPr/>
    </dgm:pt>
    <dgm:pt modelId="{DC976002-E739-4F82-811E-D1EC6B348D84}" type="pres">
      <dgm:prSet presAssocID="{49B3A736-C66C-478F-AD14-7C6F8A427F0E}" presName="parSpace" presStyleCnt="0"/>
      <dgm:spPr/>
    </dgm:pt>
    <dgm:pt modelId="{3FAAA883-96DC-4E3D-BE12-0E5D2922F5CB}" type="pres">
      <dgm:prSet presAssocID="{5DD97474-00D0-4AC6-8810-5E85998B785F}" presName="parTxOnly" presStyleLbl="node1" presStyleIdx="3" presStyleCnt="6" custScaleX="147795">
        <dgm:presLayoutVars>
          <dgm:bulletEnabled val="1"/>
        </dgm:presLayoutVars>
      </dgm:prSet>
      <dgm:spPr/>
    </dgm:pt>
    <dgm:pt modelId="{191E959F-EDC9-4588-92B4-550AB63B9F2D}" type="pres">
      <dgm:prSet presAssocID="{5B16AA73-11C7-4F60-9B0F-793B110C6468}" presName="parSpace" presStyleCnt="0"/>
      <dgm:spPr/>
    </dgm:pt>
    <dgm:pt modelId="{D7852335-18CE-4228-BBED-9F827846C2C2}" type="pres">
      <dgm:prSet presAssocID="{9B8C5AD1-E44E-4BB0-9653-6328F18F4CFE}" presName="parTxOnly" presStyleLbl="node1" presStyleIdx="4" presStyleCnt="6" custScaleX="162543">
        <dgm:presLayoutVars>
          <dgm:bulletEnabled val="1"/>
        </dgm:presLayoutVars>
      </dgm:prSet>
      <dgm:spPr/>
    </dgm:pt>
    <dgm:pt modelId="{3D659843-114E-4ABF-9032-DBF3DB317567}" type="pres">
      <dgm:prSet presAssocID="{D392491F-12FD-4732-B2A0-79FF90E2B858}" presName="parSpace" presStyleCnt="0"/>
      <dgm:spPr/>
    </dgm:pt>
    <dgm:pt modelId="{D9774E5D-CAA4-4869-97A7-AF0BF290BF05}" type="pres">
      <dgm:prSet presAssocID="{66190045-E5C5-4F7E-AEAE-FE790198599F}" presName="parTxOnly" presStyleLbl="node1" presStyleIdx="5" presStyleCnt="6">
        <dgm:presLayoutVars>
          <dgm:bulletEnabled val="1"/>
        </dgm:presLayoutVars>
      </dgm:prSet>
      <dgm:spPr/>
    </dgm:pt>
  </dgm:ptLst>
  <dgm:cxnLst>
    <dgm:cxn modelId="{0912C902-B04E-4F1C-8D77-5109DED03A1B}" srcId="{F9ADF8CE-B9EE-49AD-B358-345731451207}" destId="{1F43E8FC-EDED-4FE8-8FD2-0800C3941D7A}" srcOrd="2" destOrd="0" parTransId="{28197CC0-B549-4D0E-B585-E3BFB969C3D2}" sibTransId="{49B3A736-C66C-478F-AD14-7C6F8A427F0E}"/>
    <dgm:cxn modelId="{200A140F-387A-4C80-AD32-9A99AD75CCD0}" type="presOf" srcId="{9B8C5AD1-E44E-4BB0-9653-6328F18F4CFE}" destId="{D7852335-18CE-4228-BBED-9F827846C2C2}" srcOrd="0" destOrd="0" presId="urn:microsoft.com/office/officeart/2005/8/layout/hChevron3"/>
    <dgm:cxn modelId="{B478DA2B-9774-44DE-8402-92015261FE66}" type="presOf" srcId="{F9ADF8CE-B9EE-49AD-B358-345731451207}" destId="{47A84B1A-1A37-4EB7-A151-A617EA811063}" srcOrd="0" destOrd="0" presId="urn:microsoft.com/office/officeart/2005/8/layout/hChevron3"/>
    <dgm:cxn modelId="{081D2634-B626-4E97-8335-220D62AF21F1}" type="presOf" srcId="{1F43E8FC-EDED-4FE8-8FD2-0800C3941D7A}" destId="{CFBF7426-9EED-4E07-BA5F-1A57239BA83C}" srcOrd="0" destOrd="0" presId="urn:microsoft.com/office/officeart/2005/8/layout/hChevron3"/>
    <dgm:cxn modelId="{9C77EE4F-58CF-4E1C-8412-EFE7FEE860DB}" srcId="{F9ADF8CE-B9EE-49AD-B358-345731451207}" destId="{9B8C5AD1-E44E-4BB0-9653-6328F18F4CFE}" srcOrd="4" destOrd="0" parTransId="{DCFDE7B4-982B-407E-A74E-5B687227DF46}" sibTransId="{D392491F-12FD-4732-B2A0-79FF90E2B858}"/>
    <dgm:cxn modelId="{36D9EE72-1C08-4A48-B9B1-42BBBCCF11D3}" type="presOf" srcId="{7BD00EEB-37C6-46B7-A3A3-07DB06338354}" destId="{B3777953-2449-454A-8CBF-B25359E4CBD7}" srcOrd="0" destOrd="0" presId="urn:microsoft.com/office/officeart/2005/8/layout/hChevron3"/>
    <dgm:cxn modelId="{0E666D7E-FF8E-474B-9891-C3D26554667A}" type="presOf" srcId="{66190045-E5C5-4F7E-AEAE-FE790198599F}" destId="{D9774E5D-CAA4-4869-97A7-AF0BF290BF05}" srcOrd="0" destOrd="0" presId="urn:microsoft.com/office/officeart/2005/8/layout/hChevron3"/>
    <dgm:cxn modelId="{B7B3C594-B5B0-467B-9212-5C95FE9A36D2}" srcId="{F9ADF8CE-B9EE-49AD-B358-345731451207}" destId="{1DEA549B-C71A-4FD3-9FD8-27233D43DCCE}" srcOrd="1" destOrd="0" parTransId="{F352217F-B222-4B5B-AE88-B45F2C4912D2}" sibTransId="{72DE4636-1789-408C-B41F-ACCB38AFFD43}"/>
    <dgm:cxn modelId="{520B5396-B916-43C1-9CEA-24DEABCF2D7F}" type="presOf" srcId="{5DD97474-00D0-4AC6-8810-5E85998B785F}" destId="{3FAAA883-96DC-4E3D-BE12-0E5D2922F5CB}" srcOrd="0" destOrd="0" presId="urn:microsoft.com/office/officeart/2005/8/layout/hChevron3"/>
    <dgm:cxn modelId="{CEF3CB9A-C19B-422A-B287-7214659633A0}" srcId="{F9ADF8CE-B9EE-49AD-B358-345731451207}" destId="{7BD00EEB-37C6-46B7-A3A3-07DB06338354}" srcOrd="0" destOrd="0" parTransId="{34F73AF7-135C-4F48-9A60-9F2A2FDE6416}" sibTransId="{5E4D9E35-C296-4A8D-89F0-52065CAB635E}"/>
    <dgm:cxn modelId="{B171899F-CC3A-4970-B33F-FA6B522CEA7E}" type="presOf" srcId="{1DEA549B-C71A-4FD3-9FD8-27233D43DCCE}" destId="{B10FBFDC-49F7-4922-B371-652C098F7805}" srcOrd="0" destOrd="0" presId="urn:microsoft.com/office/officeart/2005/8/layout/hChevron3"/>
    <dgm:cxn modelId="{2D0F59AA-31DA-4722-933D-813B4B48489B}" srcId="{F9ADF8CE-B9EE-49AD-B358-345731451207}" destId="{5DD97474-00D0-4AC6-8810-5E85998B785F}" srcOrd="3" destOrd="0" parTransId="{4C3F7D24-17B6-404A-9F80-7EAD319F478B}" sibTransId="{5B16AA73-11C7-4F60-9B0F-793B110C6468}"/>
    <dgm:cxn modelId="{384C6DD3-4953-471D-89FA-7543E7939661}" srcId="{F9ADF8CE-B9EE-49AD-B358-345731451207}" destId="{66190045-E5C5-4F7E-AEAE-FE790198599F}" srcOrd="5" destOrd="0" parTransId="{F9DF5C63-FB10-4DDF-9C24-C0095F1FCA50}" sibTransId="{5C0FA602-1615-47D2-95EE-A26AB7D32905}"/>
    <dgm:cxn modelId="{6490FF3E-66AA-4618-A6D4-3BB4F0E6AD7E}" type="presParOf" srcId="{47A84B1A-1A37-4EB7-A151-A617EA811063}" destId="{B3777953-2449-454A-8CBF-B25359E4CBD7}" srcOrd="0" destOrd="0" presId="urn:microsoft.com/office/officeart/2005/8/layout/hChevron3"/>
    <dgm:cxn modelId="{E805B2C4-27E4-4646-9B80-CDE5D66642BC}" type="presParOf" srcId="{47A84B1A-1A37-4EB7-A151-A617EA811063}" destId="{8C4A1725-F70C-46E9-AB22-24A1166E20E1}" srcOrd="1" destOrd="0" presId="urn:microsoft.com/office/officeart/2005/8/layout/hChevron3"/>
    <dgm:cxn modelId="{63FFA9EF-965D-492E-AD1D-ED8F099B04BA}" type="presParOf" srcId="{47A84B1A-1A37-4EB7-A151-A617EA811063}" destId="{B10FBFDC-49F7-4922-B371-652C098F7805}" srcOrd="2" destOrd="0" presId="urn:microsoft.com/office/officeart/2005/8/layout/hChevron3"/>
    <dgm:cxn modelId="{3770DD2C-448A-4F4B-BED8-45B22FED40BD}" type="presParOf" srcId="{47A84B1A-1A37-4EB7-A151-A617EA811063}" destId="{B56C94CF-693B-454A-B1F9-EE7D3C8C40AB}" srcOrd="3" destOrd="0" presId="urn:microsoft.com/office/officeart/2005/8/layout/hChevron3"/>
    <dgm:cxn modelId="{55393818-3050-47AC-A5DF-3747FCD28B3D}" type="presParOf" srcId="{47A84B1A-1A37-4EB7-A151-A617EA811063}" destId="{CFBF7426-9EED-4E07-BA5F-1A57239BA83C}" srcOrd="4" destOrd="0" presId="urn:microsoft.com/office/officeart/2005/8/layout/hChevron3"/>
    <dgm:cxn modelId="{A38D83FB-87DB-4C15-B8A5-C3F6193D5EDE}" type="presParOf" srcId="{47A84B1A-1A37-4EB7-A151-A617EA811063}" destId="{DC976002-E739-4F82-811E-D1EC6B348D84}" srcOrd="5" destOrd="0" presId="urn:microsoft.com/office/officeart/2005/8/layout/hChevron3"/>
    <dgm:cxn modelId="{FF83727C-FF7B-4F4F-A17F-2B2103F15930}" type="presParOf" srcId="{47A84B1A-1A37-4EB7-A151-A617EA811063}" destId="{3FAAA883-96DC-4E3D-BE12-0E5D2922F5CB}" srcOrd="6" destOrd="0" presId="urn:microsoft.com/office/officeart/2005/8/layout/hChevron3"/>
    <dgm:cxn modelId="{E68B9AEF-9754-47CF-88F9-A225B1271122}" type="presParOf" srcId="{47A84B1A-1A37-4EB7-A151-A617EA811063}" destId="{191E959F-EDC9-4588-92B4-550AB63B9F2D}" srcOrd="7" destOrd="0" presId="urn:microsoft.com/office/officeart/2005/8/layout/hChevron3"/>
    <dgm:cxn modelId="{730A595C-C761-4CAF-A0FB-8783DAC80658}" type="presParOf" srcId="{47A84B1A-1A37-4EB7-A151-A617EA811063}" destId="{D7852335-18CE-4228-BBED-9F827846C2C2}" srcOrd="8" destOrd="0" presId="urn:microsoft.com/office/officeart/2005/8/layout/hChevron3"/>
    <dgm:cxn modelId="{F3F7892C-9A12-46D5-80E2-B6CA328D5A58}" type="presParOf" srcId="{47A84B1A-1A37-4EB7-A151-A617EA811063}" destId="{3D659843-114E-4ABF-9032-DBF3DB317567}" srcOrd="9" destOrd="0" presId="urn:microsoft.com/office/officeart/2005/8/layout/hChevron3"/>
    <dgm:cxn modelId="{D58FA643-E434-4983-8759-F02F8A9B2E39}" type="presParOf" srcId="{47A84B1A-1A37-4EB7-A151-A617EA811063}" destId="{D9774E5D-CAA4-4869-97A7-AF0BF290BF05}" srcOrd="10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9ADF8CE-B9EE-49AD-B358-345731451207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1F43E8FC-EDED-4FE8-8FD2-0800C3941D7A}">
      <dgm:prSet phldrT="[Text]" custT="1"/>
      <dgm:spPr>
        <a:solidFill>
          <a:schemeClr val="accent1">
            <a:lumMod val="50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de-DE" sz="1400" b="0" dirty="0">
              <a:solidFill>
                <a:schemeClr val="bg1"/>
              </a:solidFill>
            </a:rPr>
            <a:t>Regierung</a:t>
          </a:r>
        </a:p>
      </dgm:t>
    </dgm:pt>
    <dgm:pt modelId="{28197CC0-B549-4D0E-B585-E3BFB969C3D2}" type="parTrans" cxnId="{0912C902-B04E-4F1C-8D77-5109DED03A1B}">
      <dgm:prSet/>
      <dgm:spPr/>
      <dgm:t>
        <a:bodyPr/>
        <a:lstStyle/>
        <a:p>
          <a:endParaRPr lang="de-DE"/>
        </a:p>
      </dgm:t>
    </dgm:pt>
    <dgm:pt modelId="{49B3A736-C66C-478F-AD14-7C6F8A427F0E}" type="sibTrans" cxnId="{0912C902-B04E-4F1C-8D77-5109DED03A1B}">
      <dgm:prSet/>
      <dgm:spPr/>
      <dgm:t>
        <a:bodyPr/>
        <a:lstStyle/>
        <a:p>
          <a:endParaRPr lang="de-DE"/>
        </a:p>
      </dgm:t>
    </dgm:pt>
    <dgm:pt modelId="{5DD97474-00D0-4AC6-8810-5E85998B785F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" sz="1400" b="0" dirty="0">
              <a:solidFill>
                <a:schemeClr val="bg1"/>
              </a:solidFill>
            </a:rPr>
            <a:t>Typisch London</a:t>
          </a:r>
          <a:endParaRPr lang="de-DE" sz="1400" b="0" dirty="0">
            <a:solidFill>
              <a:schemeClr val="bg1"/>
            </a:solidFill>
          </a:endParaRPr>
        </a:p>
      </dgm:t>
    </dgm:pt>
    <dgm:pt modelId="{4C3F7D24-17B6-404A-9F80-7EAD319F478B}" type="parTrans" cxnId="{2D0F59AA-31DA-4722-933D-813B4B48489B}">
      <dgm:prSet/>
      <dgm:spPr/>
      <dgm:t>
        <a:bodyPr/>
        <a:lstStyle/>
        <a:p>
          <a:endParaRPr lang="de-DE"/>
        </a:p>
      </dgm:t>
    </dgm:pt>
    <dgm:pt modelId="{5B16AA73-11C7-4F60-9B0F-793B110C6468}" type="sibTrans" cxnId="{2D0F59AA-31DA-4722-933D-813B4B48489B}">
      <dgm:prSet/>
      <dgm:spPr/>
      <dgm:t>
        <a:bodyPr/>
        <a:lstStyle/>
        <a:p>
          <a:endParaRPr lang="de-DE"/>
        </a:p>
      </dgm:t>
    </dgm:pt>
    <dgm:pt modelId="{9B8C5AD1-E44E-4BB0-9653-6328F18F4CFE}">
      <dgm:prSet custT="1"/>
      <dgm:spPr>
        <a:solidFill>
          <a:schemeClr val="bg1"/>
        </a:solidFill>
      </dgm:spPr>
      <dgm:t>
        <a:bodyPr/>
        <a:lstStyle/>
        <a:p>
          <a:r>
            <a:rPr lang="de" sz="2500" b="1" dirty="0">
              <a:solidFill>
                <a:schemeClr val="accent1">
                  <a:lumMod val="50000"/>
                </a:schemeClr>
              </a:solidFill>
            </a:rPr>
            <a:t>Sehenswürdigkeiten</a:t>
          </a:r>
          <a:endParaRPr lang="de-DE" sz="2500" b="1" dirty="0">
            <a:solidFill>
              <a:schemeClr val="accent1">
                <a:lumMod val="50000"/>
              </a:schemeClr>
            </a:solidFill>
          </a:endParaRPr>
        </a:p>
      </dgm:t>
    </dgm:pt>
    <dgm:pt modelId="{DCFDE7B4-982B-407E-A74E-5B687227DF46}" type="parTrans" cxnId="{9C77EE4F-58CF-4E1C-8412-EFE7FEE860DB}">
      <dgm:prSet/>
      <dgm:spPr/>
      <dgm:t>
        <a:bodyPr/>
        <a:lstStyle/>
        <a:p>
          <a:endParaRPr lang="de-DE"/>
        </a:p>
      </dgm:t>
    </dgm:pt>
    <dgm:pt modelId="{D392491F-12FD-4732-B2A0-79FF90E2B858}" type="sibTrans" cxnId="{9C77EE4F-58CF-4E1C-8412-EFE7FEE860DB}">
      <dgm:prSet/>
      <dgm:spPr/>
      <dgm:t>
        <a:bodyPr/>
        <a:lstStyle/>
        <a:p>
          <a:endParaRPr lang="de-DE"/>
        </a:p>
      </dgm:t>
    </dgm:pt>
    <dgm:pt modelId="{66190045-E5C5-4F7E-AEAE-FE790198599F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" sz="1400" b="0" dirty="0">
              <a:solidFill>
                <a:schemeClr val="bg1"/>
              </a:solidFill>
            </a:rPr>
            <a:t>Tipps</a:t>
          </a:r>
          <a:endParaRPr lang="de-DE" sz="1400" b="0" dirty="0">
            <a:solidFill>
              <a:schemeClr val="bg1"/>
            </a:solidFill>
          </a:endParaRPr>
        </a:p>
      </dgm:t>
    </dgm:pt>
    <dgm:pt modelId="{F9DF5C63-FB10-4DDF-9C24-C0095F1FCA50}" type="parTrans" cxnId="{384C6DD3-4953-471D-89FA-7543E7939661}">
      <dgm:prSet/>
      <dgm:spPr/>
      <dgm:t>
        <a:bodyPr/>
        <a:lstStyle/>
        <a:p>
          <a:endParaRPr lang="de-DE"/>
        </a:p>
      </dgm:t>
    </dgm:pt>
    <dgm:pt modelId="{5C0FA602-1615-47D2-95EE-A26AB7D32905}" type="sibTrans" cxnId="{384C6DD3-4953-471D-89FA-7543E7939661}">
      <dgm:prSet/>
      <dgm:spPr/>
      <dgm:t>
        <a:bodyPr/>
        <a:lstStyle/>
        <a:p>
          <a:endParaRPr lang="de-DE"/>
        </a:p>
      </dgm:t>
    </dgm:pt>
    <dgm:pt modelId="{1DEA549B-C71A-4FD3-9FD8-27233D43DCCE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-DE" sz="1400" b="0" dirty="0">
              <a:solidFill>
                <a:schemeClr val="bg1"/>
              </a:solidFill>
            </a:rPr>
            <a:t>Geschichte</a:t>
          </a:r>
        </a:p>
      </dgm:t>
    </dgm:pt>
    <dgm:pt modelId="{72DE4636-1789-408C-B41F-ACCB38AFFD43}" type="sibTrans" cxnId="{B7B3C594-B5B0-467B-9212-5C95FE9A36D2}">
      <dgm:prSet/>
      <dgm:spPr/>
      <dgm:t>
        <a:bodyPr/>
        <a:lstStyle/>
        <a:p>
          <a:endParaRPr lang="de-DE"/>
        </a:p>
      </dgm:t>
    </dgm:pt>
    <dgm:pt modelId="{F352217F-B222-4B5B-AE88-B45F2C4912D2}" type="parTrans" cxnId="{B7B3C594-B5B0-467B-9212-5C95FE9A36D2}">
      <dgm:prSet/>
      <dgm:spPr/>
      <dgm:t>
        <a:bodyPr/>
        <a:lstStyle/>
        <a:p>
          <a:endParaRPr lang="de-DE"/>
        </a:p>
      </dgm:t>
    </dgm:pt>
    <dgm:pt modelId="{7BD00EEB-37C6-46B7-A3A3-07DB06338354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-DE" sz="1400" b="0" dirty="0">
              <a:solidFill>
                <a:schemeClr val="bg1"/>
              </a:solidFill>
            </a:rPr>
            <a:t>Steckbrief</a:t>
          </a:r>
        </a:p>
      </dgm:t>
    </dgm:pt>
    <dgm:pt modelId="{5E4D9E35-C296-4A8D-89F0-52065CAB635E}" type="sibTrans" cxnId="{CEF3CB9A-C19B-422A-B287-7214659633A0}">
      <dgm:prSet/>
      <dgm:spPr/>
      <dgm:t>
        <a:bodyPr/>
        <a:lstStyle/>
        <a:p>
          <a:endParaRPr lang="de-DE"/>
        </a:p>
      </dgm:t>
    </dgm:pt>
    <dgm:pt modelId="{34F73AF7-135C-4F48-9A60-9F2A2FDE6416}" type="parTrans" cxnId="{CEF3CB9A-C19B-422A-B287-7214659633A0}">
      <dgm:prSet/>
      <dgm:spPr/>
      <dgm:t>
        <a:bodyPr/>
        <a:lstStyle/>
        <a:p>
          <a:endParaRPr lang="de-DE"/>
        </a:p>
      </dgm:t>
    </dgm:pt>
    <dgm:pt modelId="{47A84B1A-1A37-4EB7-A151-A617EA811063}" type="pres">
      <dgm:prSet presAssocID="{F9ADF8CE-B9EE-49AD-B358-345731451207}" presName="Name0" presStyleCnt="0">
        <dgm:presLayoutVars>
          <dgm:dir/>
          <dgm:resizeHandles val="exact"/>
        </dgm:presLayoutVars>
      </dgm:prSet>
      <dgm:spPr/>
    </dgm:pt>
    <dgm:pt modelId="{B3777953-2449-454A-8CBF-B25359E4CBD7}" type="pres">
      <dgm:prSet presAssocID="{7BD00EEB-37C6-46B7-A3A3-07DB06338354}" presName="parTxOnly" presStyleLbl="node1" presStyleIdx="0" presStyleCnt="6">
        <dgm:presLayoutVars>
          <dgm:bulletEnabled val="1"/>
        </dgm:presLayoutVars>
      </dgm:prSet>
      <dgm:spPr/>
    </dgm:pt>
    <dgm:pt modelId="{8C4A1725-F70C-46E9-AB22-24A1166E20E1}" type="pres">
      <dgm:prSet presAssocID="{5E4D9E35-C296-4A8D-89F0-52065CAB635E}" presName="parSpace" presStyleCnt="0"/>
      <dgm:spPr/>
    </dgm:pt>
    <dgm:pt modelId="{B10FBFDC-49F7-4922-B371-652C098F7805}" type="pres">
      <dgm:prSet presAssocID="{1DEA549B-C71A-4FD3-9FD8-27233D43DCCE}" presName="parTxOnly" presStyleLbl="node1" presStyleIdx="1" presStyleCnt="6" custScaleX="117242">
        <dgm:presLayoutVars>
          <dgm:bulletEnabled val="1"/>
        </dgm:presLayoutVars>
      </dgm:prSet>
      <dgm:spPr/>
    </dgm:pt>
    <dgm:pt modelId="{B56C94CF-693B-454A-B1F9-EE7D3C8C40AB}" type="pres">
      <dgm:prSet presAssocID="{72DE4636-1789-408C-B41F-ACCB38AFFD43}" presName="parSpace" presStyleCnt="0"/>
      <dgm:spPr/>
    </dgm:pt>
    <dgm:pt modelId="{CFBF7426-9EED-4E07-BA5F-1A57239BA83C}" type="pres">
      <dgm:prSet presAssocID="{1F43E8FC-EDED-4FE8-8FD2-0800C3941D7A}" presName="parTxOnly" presStyleLbl="node1" presStyleIdx="2" presStyleCnt="6" custScaleX="140286">
        <dgm:presLayoutVars>
          <dgm:bulletEnabled val="1"/>
        </dgm:presLayoutVars>
      </dgm:prSet>
      <dgm:spPr/>
    </dgm:pt>
    <dgm:pt modelId="{DC976002-E739-4F82-811E-D1EC6B348D84}" type="pres">
      <dgm:prSet presAssocID="{49B3A736-C66C-478F-AD14-7C6F8A427F0E}" presName="parSpace" presStyleCnt="0"/>
      <dgm:spPr/>
    </dgm:pt>
    <dgm:pt modelId="{3FAAA883-96DC-4E3D-BE12-0E5D2922F5CB}" type="pres">
      <dgm:prSet presAssocID="{5DD97474-00D0-4AC6-8810-5E85998B785F}" presName="parTxOnly" presStyleLbl="node1" presStyleIdx="3" presStyleCnt="6" custScaleX="101689">
        <dgm:presLayoutVars>
          <dgm:bulletEnabled val="1"/>
        </dgm:presLayoutVars>
      </dgm:prSet>
      <dgm:spPr/>
    </dgm:pt>
    <dgm:pt modelId="{191E959F-EDC9-4588-92B4-550AB63B9F2D}" type="pres">
      <dgm:prSet presAssocID="{5B16AA73-11C7-4F60-9B0F-793B110C6468}" presName="parSpace" presStyleCnt="0"/>
      <dgm:spPr/>
    </dgm:pt>
    <dgm:pt modelId="{D7852335-18CE-4228-BBED-9F827846C2C2}" type="pres">
      <dgm:prSet presAssocID="{9B8C5AD1-E44E-4BB0-9653-6328F18F4CFE}" presName="parTxOnly" presStyleLbl="node1" presStyleIdx="4" presStyleCnt="6" custScaleX="346186">
        <dgm:presLayoutVars>
          <dgm:bulletEnabled val="1"/>
        </dgm:presLayoutVars>
      </dgm:prSet>
      <dgm:spPr/>
    </dgm:pt>
    <dgm:pt modelId="{3D659843-114E-4ABF-9032-DBF3DB317567}" type="pres">
      <dgm:prSet presAssocID="{D392491F-12FD-4732-B2A0-79FF90E2B858}" presName="parSpace" presStyleCnt="0"/>
      <dgm:spPr/>
    </dgm:pt>
    <dgm:pt modelId="{D9774E5D-CAA4-4869-97A7-AF0BF290BF05}" type="pres">
      <dgm:prSet presAssocID="{66190045-E5C5-4F7E-AEAE-FE790198599F}" presName="parTxOnly" presStyleLbl="node1" presStyleIdx="5" presStyleCnt="6">
        <dgm:presLayoutVars>
          <dgm:bulletEnabled val="1"/>
        </dgm:presLayoutVars>
      </dgm:prSet>
      <dgm:spPr/>
    </dgm:pt>
  </dgm:ptLst>
  <dgm:cxnLst>
    <dgm:cxn modelId="{0912C902-B04E-4F1C-8D77-5109DED03A1B}" srcId="{F9ADF8CE-B9EE-49AD-B358-345731451207}" destId="{1F43E8FC-EDED-4FE8-8FD2-0800C3941D7A}" srcOrd="2" destOrd="0" parTransId="{28197CC0-B549-4D0E-B585-E3BFB969C3D2}" sibTransId="{49B3A736-C66C-478F-AD14-7C6F8A427F0E}"/>
    <dgm:cxn modelId="{200A140F-387A-4C80-AD32-9A99AD75CCD0}" type="presOf" srcId="{9B8C5AD1-E44E-4BB0-9653-6328F18F4CFE}" destId="{D7852335-18CE-4228-BBED-9F827846C2C2}" srcOrd="0" destOrd="0" presId="urn:microsoft.com/office/officeart/2005/8/layout/hChevron3"/>
    <dgm:cxn modelId="{B478DA2B-9774-44DE-8402-92015261FE66}" type="presOf" srcId="{F9ADF8CE-B9EE-49AD-B358-345731451207}" destId="{47A84B1A-1A37-4EB7-A151-A617EA811063}" srcOrd="0" destOrd="0" presId="urn:microsoft.com/office/officeart/2005/8/layout/hChevron3"/>
    <dgm:cxn modelId="{081D2634-B626-4E97-8335-220D62AF21F1}" type="presOf" srcId="{1F43E8FC-EDED-4FE8-8FD2-0800C3941D7A}" destId="{CFBF7426-9EED-4E07-BA5F-1A57239BA83C}" srcOrd="0" destOrd="0" presId="urn:microsoft.com/office/officeart/2005/8/layout/hChevron3"/>
    <dgm:cxn modelId="{9C77EE4F-58CF-4E1C-8412-EFE7FEE860DB}" srcId="{F9ADF8CE-B9EE-49AD-B358-345731451207}" destId="{9B8C5AD1-E44E-4BB0-9653-6328F18F4CFE}" srcOrd="4" destOrd="0" parTransId="{DCFDE7B4-982B-407E-A74E-5B687227DF46}" sibTransId="{D392491F-12FD-4732-B2A0-79FF90E2B858}"/>
    <dgm:cxn modelId="{36D9EE72-1C08-4A48-B9B1-42BBBCCF11D3}" type="presOf" srcId="{7BD00EEB-37C6-46B7-A3A3-07DB06338354}" destId="{B3777953-2449-454A-8CBF-B25359E4CBD7}" srcOrd="0" destOrd="0" presId="urn:microsoft.com/office/officeart/2005/8/layout/hChevron3"/>
    <dgm:cxn modelId="{0E666D7E-FF8E-474B-9891-C3D26554667A}" type="presOf" srcId="{66190045-E5C5-4F7E-AEAE-FE790198599F}" destId="{D9774E5D-CAA4-4869-97A7-AF0BF290BF05}" srcOrd="0" destOrd="0" presId="urn:microsoft.com/office/officeart/2005/8/layout/hChevron3"/>
    <dgm:cxn modelId="{B7B3C594-B5B0-467B-9212-5C95FE9A36D2}" srcId="{F9ADF8CE-B9EE-49AD-B358-345731451207}" destId="{1DEA549B-C71A-4FD3-9FD8-27233D43DCCE}" srcOrd="1" destOrd="0" parTransId="{F352217F-B222-4B5B-AE88-B45F2C4912D2}" sibTransId="{72DE4636-1789-408C-B41F-ACCB38AFFD43}"/>
    <dgm:cxn modelId="{520B5396-B916-43C1-9CEA-24DEABCF2D7F}" type="presOf" srcId="{5DD97474-00D0-4AC6-8810-5E85998B785F}" destId="{3FAAA883-96DC-4E3D-BE12-0E5D2922F5CB}" srcOrd="0" destOrd="0" presId="urn:microsoft.com/office/officeart/2005/8/layout/hChevron3"/>
    <dgm:cxn modelId="{CEF3CB9A-C19B-422A-B287-7214659633A0}" srcId="{F9ADF8CE-B9EE-49AD-B358-345731451207}" destId="{7BD00EEB-37C6-46B7-A3A3-07DB06338354}" srcOrd="0" destOrd="0" parTransId="{34F73AF7-135C-4F48-9A60-9F2A2FDE6416}" sibTransId="{5E4D9E35-C296-4A8D-89F0-52065CAB635E}"/>
    <dgm:cxn modelId="{B171899F-CC3A-4970-B33F-FA6B522CEA7E}" type="presOf" srcId="{1DEA549B-C71A-4FD3-9FD8-27233D43DCCE}" destId="{B10FBFDC-49F7-4922-B371-652C098F7805}" srcOrd="0" destOrd="0" presId="urn:microsoft.com/office/officeart/2005/8/layout/hChevron3"/>
    <dgm:cxn modelId="{2D0F59AA-31DA-4722-933D-813B4B48489B}" srcId="{F9ADF8CE-B9EE-49AD-B358-345731451207}" destId="{5DD97474-00D0-4AC6-8810-5E85998B785F}" srcOrd="3" destOrd="0" parTransId="{4C3F7D24-17B6-404A-9F80-7EAD319F478B}" sibTransId="{5B16AA73-11C7-4F60-9B0F-793B110C6468}"/>
    <dgm:cxn modelId="{384C6DD3-4953-471D-89FA-7543E7939661}" srcId="{F9ADF8CE-B9EE-49AD-B358-345731451207}" destId="{66190045-E5C5-4F7E-AEAE-FE790198599F}" srcOrd="5" destOrd="0" parTransId="{F9DF5C63-FB10-4DDF-9C24-C0095F1FCA50}" sibTransId="{5C0FA602-1615-47D2-95EE-A26AB7D32905}"/>
    <dgm:cxn modelId="{6490FF3E-66AA-4618-A6D4-3BB4F0E6AD7E}" type="presParOf" srcId="{47A84B1A-1A37-4EB7-A151-A617EA811063}" destId="{B3777953-2449-454A-8CBF-B25359E4CBD7}" srcOrd="0" destOrd="0" presId="urn:microsoft.com/office/officeart/2005/8/layout/hChevron3"/>
    <dgm:cxn modelId="{E805B2C4-27E4-4646-9B80-CDE5D66642BC}" type="presParOf" srcId="{47A84B1A-1A37-4EB7-A151-A617EA811063}" destId="{8C4A1725-F70C-46E9-AB22-24A1166E20E1}" srcOrd="1" destOrd="0" presId="urn:microsoft.com/office/officeart/2005/8/layout/hChevron3"/>
    <dgm:cxn modelId="{63FFA9EF-965D-492E-AD1D-ED8F099B04BA}" type="presParOf" srcId="{47A84B1A-1A37-4EB7-A151-A617EA811063}" destId="{B10FBFDC-49F7-4922-B371-652C098F7805}" srcOrd="2" destOrd="0" presId="urn:microsoft.com/office/officeart/2005/8/layout/hChevron3"/>
    <dgm:cxn modelId="{3770DD2C-448A-4F4B-BED8-45B22FED40BD}" type="presParOf" srcId="{47A84B1A-1A37-4EB7-A151-A617EA811063}" destId="{B56C94CF-693B-454A-B1F9-EE7D3C8C40AB}" srcOrd="3" destOrd="0" presId="urn:microsoft.com/office/officeart/2005/8/layout/hChevron3"/>
    <dgm:cxn modelId="{55393818-3050-47AC-A5DF-3747FCD28B3D}" type="presParOf" srcId="{47A84B1A-1A37-4EB7-A151-A617EA811063}" destId="{CFBF7426-9EED-4E07-BA5F-1A57239BA83C}" srcOrd="4" destOrd="0" presId="urn:microsoft.com/office/officeart/2005/8/layout/hChevron3"/>
    <dgm:cxn modelId="{A38D83FB-87DB-4C15-B8A5-C3F6193D5EDE}" type="presParOf" srcId="{47A84B1A-1A37-4EB7-A151-A617EA811063}" destId="{DC976002-E739-4F82-811E-D1EC6B348D84}" srcOrd="5" destOrd="0" presId="urn:microsoft.com/office/officeart/2005/8/layout/hChevron3"/>
    <dgm:cxn modelId="{FF83727C-FF7B-4F4F-A17F-2B2103F15930}" type="presParOf" srcId="{47A84B1A-1A37-4EB7-A151-A617EA811063}" destId="{3FAAA883-96DC-4E3D-BE12-0E5D2922F5CB}" srcOrd="6" destOrd="0" presId="urn:microsoft.com/office/officeart/2005/8/layout/hChevron3"/>
    <dgm:cxn modelId="{E68B9AEF-9754-47CF-88F9-A225B1271122}" type="presParOf" srcId="{47A84B1A-1A37-4EB7-A151-A617EA811063}" destId="{191E959F-EDC9-4588-92B4-550AB63B9F2D}" srcOrd="7" destOrd="0" presId="urn:microsoft.com/office/officeart/2005/8/layout/hChevron3"/>
    <dgm:cxn modelId="{730A595C-C761-4CAF-A0FB-8783DAC80658}" type="presParOf" srcId="{47A84B1A-1A37-4EB7-A151-A617EA811063}" destId="{D7852335-18CE-4228-BBED-9F827846C2C2}" srcOrd="8" destOrd="0" presId="urn:microsoft.com/office/officeart/2005/8/layout/hChevron3"/>
    <dgm:cxn modelId="{F3F7892C-9A12-46D5-80E2-B6CA328D5A58}" type="presParOf" srcId="{47A84B1A-1A37-4EB7-A151-A617EA811063}" destId="{3D659843-114E-4ABF-9032-DBF3DB317567}" srcOrd="9" destOrd="0" presId="urn:microsoft.com/office/officeart/2005/8/layout/hChevron3"/>
    <dgm:cxn modelId="{D58FA643-E434-4983-8759-F02F8A9B2E39}" type="presParOf" srcId="{47A84B1A-1A37-4EB7-A151-A617EA811063}" destId="{D9774E5D-CAA4-4869-97A7-AF0BF290BF05}" srcOrd="10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9ADF8CE-B9EE-49AD-B358-345731451207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1F43E8FC-EDED-4FE8-8FD2-0800C3941D7A}">
      <dgm:prSet phldrT="[Text]" custT="1"/>
      <dgm:spPr>
        <a:solidFill>
          <a:schemeClr val="accent1">
            <a:lumMod val="50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de-DE" sz="1400" b="0" dirty="0">
              <a:solidFill>
                <a:schemeClr val="bg1"/>
              </a:solidFill>
            </a:rPr>
            <a:t>Regierung</a:t>
          </a:r>
        </a:p>
      </dgm:t>
    </dgm:pt>
    <dgm:pt modelId="{28197CC0-B549-4D0E-B585-E3BFB969C3D2}" type="parTrans" cxnId="{0912C902-B04E-4F1C-8D77-5109DED03A1B}">
      <dgm:prSet/>
      <dgm:spPr/>
      <dgm:t>
        <a:bodyPr/>
        <a:lstStyle/>
        <a:p>
          <a:endParaRPr lang="de-DE"/>
        </a:p>
      </dgm:t>
    </dgm:pt>
    <dgm:pt modelId="{49B3A736-C66C-478F-AD14-7C6F8A427F0E}" type="sibTrans" cxnId="{0912C902-B04E-4F1C-8D77-5109DED03A1B}">
      <dgm:prSet/>
      <dgm:spPr/>
      <dgm:t>
        <a:bodyPr/>
        <a:lstStyle/>
        <a:p>
          <a:endParaRPr lang="de-DE"/>
        </a:p>
      </dgm:t>
    </dgm:pt>
    <dgm:pt modelId="{5DD97474-00D0-4AC6-8810-5E85998B785F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" sz="1400" b="0" dirty="0">
              <a:solidFill>
                <a:schemeClr val="bg1"/>
              </a:solidFill>
            </a:rPr>
            <a:t>Typisch London</a:t>
          </a:r>
          <a:endParaRPr lang="de-DE" sz="1400" b="0" dirty="0">
            <a:solidFill>
              <a:schemeClr val="bg1"/>
            </a:solidFill>
          </a:endParaRPr>
        </a:p>
      </dgm:t>
    </dgm:pt>
    <dgm:pt modelId="{4C3F7D24-17B6-404A-9F80-7EAD319F478B}" type="parTrans" cxnId="{2D0F59AA-31DA-4722-933D-813B4B48489B}">
      <dgm:prSet/>
      <dgm:spPr/>
      <dgm:t>
        <a:bodyPr/>
        <a:lstStyle/>
        <a:p>
          <a:endParaRPr lang="de-DE"/>
        </a:p>
      </dgm:t>
    </dgm:pt>
    <dgm:pt modelId="{5B16AA73-11C7-4F60-9B0F-793B110C6468}" type="sibTrans" cxnId="{2D0F59AA-31DA-4722-933D-813B4B48489B}">
      <dgm:prSet/>
      <dgm:spPr/>
      <dgm:t>
        <a:bodyPr/>
        <a:lstStyle/>
        <a:p>
          <a:endParaRPr lang="de-DE"/>
        </a:p>
      </dgm:t>
    </dgm:pt>
    <dgm:pt modelId="{9B8C5AD1-E44E-4BB0-9653-6328F18F4CFE}">
      <dgm:prSet custT="1"/>
      <dgm:spPr>
        <a:solidFill>
          <a:schemeClr val="bg1"/>
        </a:solidFill>
      </dgm:spPr>
      <dgm:t>
        <a:bodyPr/>
        <a:lstStyle/>
        <a:p>
          <a:r>
            <a:rPr lang="de" sz="2500" b="1" dirty="0">
              <a:solidFill>
                <a:schemeClr val="accent1">
                  <a:lumMod val="50000"/>
                </a:schemeClr>
              </a:solidFill>
            </a:rPr>
            <a:t>Sehenswürdigkeiten</a:t>
          </a:r>
          <a:endParaRPr lang="de-DE" sz="2500" b="1" dirty="0">
            <a:solidFill>
              <a:schemeClr val="accent1">
                <a:lumMod val="50000"/>
              </a:schemeClr>
            </a:solidFill>
          </a:endParaRPr>
        </a:p>
      </dgm:t>
    </dgm:pt>
    <dgm:pt modelId="{DCFDE7B4-982B-407E-A74E-5B687227DF46}" type="parTrans" cxnId="{9C77EE4F-58CF-4E1C-8412-EFE7FEE860DB}">
      <dgm:prSet/>
      <dgm:spPr/>
      <dgm:t>
        <a:bodyPr/>
        <a:lstStyle/>
        <a:p>
          <a:endParaRPr lang="de-DE"/>
        </a:p>
      </dgm:t>
    </dgm:pt>
    <dgm:pt modelId="{D392491F-12FD-4732-B2A0-79FF90E2B858}" type="sibTrans" cxnId="{9C77EE4F-58CF-4E1C-8412-EFE7FEE860DB}">
      <dgm:prSet/>
      <dgm:spPr/>
      <dgm:t>
        <a:bodyPr/>
        <a:lstStyle/>
        <a:p>
          <a:endParaRPr lang="de-DE"/>
        </a:p>
      </dgm:t>
    </dgm:pt>
    <dgm:pt modelId="{66190045-E5C5-4F7E-AEAE-FE790198599F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" sz="1400" b="0" dirty="0">
              <a:solidFill>
                <a:schemeClr val="bg1"/>
              </a:solidFill>
            </a:rPr>
            <a:t>Tipps</a:t>
          </a:r>
          <a:endParaRPr lang="de-DE" sz="1400" b="0" dirty="0">
            <a:solidFill>
              <a:schemeClr val="bg1"/>
            </a:solidFill>
          </a:endParaRPr>
        </a:p>
      </dgm:t>
    </dgm:pt>
    <dgm:pt modelId="{F9DF5C63-FB10-4DDF-9C24-C0095F1FCA50}" type="parTrans" cxnId="{384C6DD3-4953-471D-89FA-7543E7939661}">
      <dgm:prSet/>
      <dgm:spPr/>
      <dgm:t>
        <a:bodyPr/>
        <a:lstStyle/>
        <a:p>
          <a:endParaRPr lang="de-DE"/>
        </a:p>
      </dgm:t>
    </dgm:pt>
    <dgm:pt modelId="{5C0FA602-1615-47D2-95EE-A26AB7D32905}" type="sibTrans" cxnId="{384C6DD3-4953-471D-89FA-7543E7939661}">
      <dgm:prSet/>
      <dgm:spPr/>
      <dgm:t>
        <a:bodyPr/>
        <a:lstStyle/>
        <a:p>
          <a:endParaRPr lang="de-DE"/>
        </a:p>
      </dgm:t>
    </dgm:pt>
    <dgm:pt modelId="{1DEA549B-C71A-4FD3-9FD8-27233D43DCCE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-DE" sz="1400" b="0" dirty="0">
              <a:solidFill>
                <a:schemeClr val="bg1"/>
              </a:solidFill>
            </a:rPr>
            <a:t>Geschichte</a:t>
          </a:r>
        </a:p>
      </dgm:t>
    </dgm:pt>
    <dgm:pt modelId="{72DE4636-1789-408C-B41F-ACCB38AFFD43}" type="sibTrans" cxnId="{B7B3C594-B5B0-467B-9212-5C95FE9A36D2}">
      <dgm:prSet/>
      <dgm:spPr/>
      <dgm:t>
        <a:bodyPr/>
        <a:lstStyle/>
        <a:p>
          <a:endParaRPr lang="de-DE"/>
        </a:p>
      </dgm:t>
    </dgm:pt>
    <dgm:pt modelId="{F352217F-B222-4B5B-AE88-B45F2C4912D2}" type="parTrans" cxnId="{B7B3C594-B5B0-467B-9212-5C95FE9A36D2}">
      <dgm:prSet/>
      <dgm:spPr/>
      <dgm:t>
        <a:bodyPr/>
        <a:lstStyle/>
        <a:p>
          <a:endParaRPr lang="de-DE"/>
        </a:p>
      </dgm:t>
    </dgm:pt>
    <dgm:pt modelId="{7BD00EEB-37C6-46B7-A3A3-07DB06338354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-DE" sz="1400" b="0" dirty="0">
              <a:solidFill>
                <a:schemeClr val="bg1"/>
              </a:solidFill>
            </a:rPr>
            <a:t>Steckbrief</a:t>
          </a:r>
        </a:p>
      </dgm:t>
    </dgm:pt>
    <dgm:pt modelId="{5E4D9E35-C296-4A8D-89F0-52065CAB635E}" type="sibTrans" cxnId="{CEF3CB9A-C19B-422A-B287-7214659633A0}">
      <dgm:prSet/>
      <dgm:spPr/>
      <dgm:t>
        <a:bodyPr/>
        <a:lstStyle/>
        <a:p>
          <a:endParaRPr lang="de-DE"/>
        </a:p>
      </dgm:t>
    </dgm:pt>
    <dgm:pt modelId="{34F73AF7-135C-4F48-9A60-9F2A2FDE6416}" type="parTrans" cxnId="{CEF3CB9A-C19B-422A-B287-7214659633A0}">
      <dgm:prSet/>
      <dgm:spPr/>
      <dgm:t>
        <a:bodyPr/>
        <a:lstStyle/>
        <a:p>
          <a:endParaRPr lang="de-DE"/>
        </a:p>
      </dgm:t>
    </dgm:pt>
    <dgm:pt modelId="{47A84B1A-1A37-4EB7-A151-A617EA811063}" type="pres">
      <dgm:prSet presAssocID="{F9ADF8CE-B9EE-49AD-B358-345731451207}" presName="Name0" presStyleCnt="0">
        <dgm:presLayoutVars>
          <dgm:dir/>
          <dgm:resizeHandles val="exact"/>
        </dgm:presLayoutVars>
      </dgm:prSet>
      <dgm:spPr/>
    </dgm:pt>
    <dgm:pt modelId="{B3777953-2449-454A-8CBF-B25359E4CBD7}" type="pres">
      <dgm:prSet presAssocID="{7BD00EEB-37C6-46B7-A3A3-07DB06338354}" presName="parTxOnly" presStyleLbl="node1" presStyleIdx="0" presStyleCnt="6">
        <dgm:presLayoutVars>
          <dgm:bulletEnabled val="1"/>
        </dgm:presLayoutVars>
      </dgm:prSet>
      <dgm:spPr/>
    </dgm:pt>
    <dgm:pt modelId="{8C4A1725-F70C-46E9-AB22-24A1166E20E1}" type="pres">
      <dgm:prSet presAssocID="{5E4D9E35-C296-4A8D-89F0-52065CAB635E}" presName="parSpace" presStyleCnt="0"/>
      <dgm:spPr/>
    </dgm:pt>
    <dgm:pt modelId="{B10FBFDC-49F7-4922-B371-652C098F7805}" type="pres">
      <dgm:prSet presAssocID="{1DEA549B-C71A-4FD3-9FD8-27233D43DCCE}" presName="parTxOnly" presStyleLbl="node1" presStyleIdx="1" presStyleCnt="6" custScaleX="117242">
        <dgm:presLayoutVars>
          <dgm:bulletEnabled val="1"/>
        </dgm:presLayoutVars>
      </dgm:prSet>
      <dgm:spPr/>
    </dgm:pt>
    <dgm:pt modelId="{B56C94CF-693B-454A-B1F9-EE7D3C8C40AB}" type="pres">
      <dgm:prSet presAssocID="{72DE4636-1789-408C-B41F-ACCB38AFFD43}" presName="parSpace" presStyleCnt="0"/>
      <dgm:spPr/>
    </dgm:pt>
    <dgm:pt modelId="{CFBF7426-9EED-4E07-BA5F-1A57239BA83C}" type="pres">
      <dgm:prSet presAssocID="{1F43E8FC-EDED-4FE8-8FD2-0800C3941D7A}" presName="parTxOnly" presStyleLbl="node1" presStyleIdx="2" presStyleCnt="6" custScaleX="140286">
        <dgm:presLayoutVars>
          <dgm:bulletEnabled val="1"/>
        </dgm:presLayoutVars>
      </dgm:prSet>
      <dgm:spPr/>
    </dgm:pt>
    <dgm:pt modelId="{DC976002-E739-4F82-811E-D1EC6B348D84}" type="pres">
      <dgm:prSet presAssocID="{49B3A736-C66C-478F-AD14-7C6F8A427F0E}" presName="parSpace" presStyleCnt="0"/>
      <dgm:spPr/>
    </dgm:pt>
    <dgm:pt modelId="{3FAAA883-96DC-4E3D-BE12-0E5D2922F5CB}" type="pres">
      <dgm:prSet presAssocID="{5DD97474-00D0-4AC6-8810-5E85998B785F}" presName="parTxOnly" presStyleLbl="node1" presStyleIdx="3" presStyleCnt="6" custScaleX="101689">
        <dgm:presLayoutVars>
          <dgm:bulletEnabled val="1"/>
        </dgm:presLayoutVars>
      </dgm:prSet>
      <dgm:spPr/>
    </dgm:pt>
    <dgm:pt modelId="{191E959F-EDC9-4588-92B4-550AB63B9F2D}" type="pres">
      <dgm:prSet presAssocID="{5B16AA73-11C7-4F60-9B0F-793B110C6468}" presName="parSpace" presStyleCnt="0"/>
      <dgm:spPr/>
    </dgm:pt>
    <dgm:pt modelId="{D7852335-18CE-4228-BBED-9F827846C2C2}" type="pres">
      <dgm:prSet presAssocID="{9B8C5AD1-E44E-4BB0-9653-6328F18F4CFE}" presName="parTxOnly" presStyleLbl="node1" presStyleIdx="4" presStyleCnt="6" custScaleX="346186">
        <dgm:presLayoutVars>
          <dgm:bulletEnabled val="1"/>
        </dgm:presLayoutVars>
      </dgm:prSet>
      <dgm:spPr/>
    </dgm:pt>
    <dgm:pt modelId="{3D659843-114E-4ABF-9032-DBF3DB317567}" type="pres">
      <dgm:prSet presAssocID="{D392491F-12FD-4732-B2A0-79FF90E2B858}" presName="parSpace" presStyleCnt="0"/>
      <dgm:spPr/>
    </dgm:pt>
    <dgm:pt modelId="{D9774E5D-CAA4-4869-97A7-AF0BF290BF05}" type="pres">
      <dgm:prSet presAssocID="{66190045-E5C5-4F7E-AEAE-FE790198599F}" presName="parTxOnly" presStyleLbl="node1" presStyleIdx="5" presStyleCnt="6">
        <dgm:presLayoutVars>
          <dgm:bulletEnabled val="1"/>
        </dgm:presLayoutVars>
      </dgm:prSet>
      <dgm:spPr/>
    </dgm:pt>
  </dgm:ptLst>
  <dgm:cxnLst>
    <dgm:cxn modelId="{0912C902-B04E-4F1C-8D77-5109DED03A1B}" srcId="{F9ADF8CE-B9EE-49AD-B358-345731451207}" destId="{1F43E8FC-EDED-4FE8-8FD2-0800C3941D7A}" srcOrd="2" destOrd="0" parTransId="{28197CC0-B549-4D0E-B585-E3BFB969C3D2}" sibTransId="{49B3A736-C66C-478F-AD14-7C6F8A427F0E}"/>
    <dgm:cxn modelId="{200A140F-387A-4C80-AD32-9A99AD75CCD0}" type="presOf" srcId="{9B8C5AD1-E44E-4BB0-9653-6328F18F4CFE}" destId="{D7852335-18CE-4228-BBED-9F827846C2C2}" srcOrd="0" destOrd="0" presId="urn:microsoft.com/office/officeart/2005/8/layout/hChevron3"/>
    <dgm:cxn modelId="{B478DA2B-9774-44DE-8402-92015261FE66}" type="presOf" srcId="{F9ADF8CE-B9EE-49AD-B358-345731451207}" destId="{47A84B1A-1A37-4EB7-A151-A617EA811063}" srcOrd="0" destOrd="0" presId="urn:microsoft.com/office/officeart/2005/8/layout/hChevron3"/>
    <dgm:cxn modelId="{081D2634-B626-4E97-8335-220D62AF21F1}" type="presOf" srcId="{1F43E8FC-EDED-4FE8-8FD2-0800C3941D7A}" destId="{CFBF7426-9EED-4E07-BA5F-1A57239BA83C}" srcOrd="0" destOrd="0" presId="urn:microsoft.com/office/officeart/2005/8/layout/hChevron3"/>
    <dgm:cxn modelId="{9C77EE4F-58CF-4E1C-8412-EFE7FEE860DB}" srcId="{F9ADF8CE-B9EE-49AD-B358-345731451207}" destId="{9B8C5AD1-E44E-4BB0-9653-6328F18F4CFE}" srcOrd="4" destOrd="0" parTransId="{DCFDE7B4-982B-407E-A74E-5B687227DF46}" sibTransId="{D392491F-12FD-4732-B2A0-79FF90E2B858}"/>
    <dgm:cxn modelId="{36D9EE72-1C08-4A48-B9B1-42BBBCCF11D3}" type="presOf" srcId="{7BD00EEB-37C6-46B7-A3A3-07DB06338354}" destId="{B3777953-2449-454A-8CBF-B25359E4CBD7}" srcOrd="0" destOrd="0" presId="urn:microsoft.com/office/officeart/2005/8/layout/hChevron3"/>
    <dgm:cxn modelId="{0E666D7E-FF8E-474B-9891-C3D26554667A}" type="presOf" srcId="{66190045-E5C5-4F7E-AEAE-FE790198599F}" destId="{D9774E5D-CAA4-4869-97A7-AF0BF290BF05}" srcOrd="0" destOrd="0" presId="urn:microsoft.com/office/officeart/2005/8/layout/hChevron3"/>
    <dgm:cxn modelId="{B7B3C594-B5B0-467B-9212-5C95FE9A36D2}" srcId="{F9ADF8CE-B9EE-49AD-B358-345731451207}" destId="{1DEA549B-C71A-4FD3-9FD8-27233D43DCCE}" srcOrd="1" destOrd="0" parTransId="{F352217F-B222-4B5B-AE88-B45F2C4912D2}" sibTransId="{72DE4636-1789-408C-B41F-ACCB38AFFD43}"/>
    <dgm:cxn modelId="{520B5396-B916-43C1-9CEA-24DEABCF2D7F}" type="presOf" srcId="{5DD97474-00D0-4AC6-8810-5E85998B785F}" destId="{3FAAA883-96DC-4E3D-BE12-0E5D2922F5CB}" srcOrd="0" destOrd="0" presId="urn:microsoft.com/office/officeart/2005/8/layout/hChevron3"/>
    <dgm:cxn modelId="{CEF3CB9A-C19B-422A-B287-7214659633A0}" srcId="{F9ADF8CE-B9EE-49AD-B358-345731451207}" destId="{7BD00EEB-37C6-46B7-A3A3-07DB06338354}" srcOrd="0" destOrd="0" parTransId="{34F73AF7-135C-4F48-9A60-9F2A2FDE6416}" sibTransId="{5E4D9E35-C296-4A8D-89F0-52065CAB635E}"/>
    <dgm:cxn modelId="{B171899F-CC3A-4970-B33F-FA6B522CEA7E}" type="presOf" srcId="{1DEA549B-C71A-4FD3-9FD8-27233D43DCCE}" destId="{B10FBFDC-49F7-4922-B371-652C098F7805}" srcOrd="0" destOrd="0" presId="urn:microsoft.com/office/officeart/2005/8/layout/hChevron3"/>
    <dgm:cxn modelId="{2D0F59AA-31DA-4722-933D-813B4B48489B}" srcId="{F9ADF8CE-B9EE-49AD-B358-345731451207}" destId="{5DD97474-00D0-4AC6-8810-5E85998B785F}" srcOrd="3" destOrd="0" parTransId="{4C3F7D24-17B6-404A-9F80-7EAD319F478B}" sibTransId="{5B16AA73-11C7-4F60-9B0F-793B110C6468}"/>
    <dgm:cxn modelId="{384C6DD3-4953-471D-89FA-7543E7939661}" srcId="{F9ADF8CE-B9EE-49AD-B358-345731451207}" destId="{66190045-E5C5-4F7E-AEAE-FE790198599F}" srcOrd="5" destOrd="0" parTransId="{F9DF5C63-FB10-4DDF-9C24-C0095F1FCA50}" sibTransId="{5C0FA602-1615-47D2-95EE-A26AB7D32905}"/>
    <dgm:cxn modelId="{6490FF3E-66AA-4618-A6D4-3BB4F0E6AD7E}" type="presParOf" srcId="{47A84B1A-1A37-4EB7-A151-A617EA811063}" destId="{B3777953-2449-454A-8CBF-B25359E4CBD7}" srcOrd="0" destOrd="0" presId="urn:microsoft.com/office/officeart/2005/8/layout/hChevron3"/>
    <dgm:cxn modelId="{E805B2C4-27E4-4646-9B80-CDE5D66642BC}" type="presParOf" srcId="{47A84B1A-1A37-4EB7-A151-A617EA811063}" destId="{8C4A1725-F70C-46E9-AB22-24A1166E20E1}" srcOrd="1" destOrd="0" presId="urn:microsoft.com/office/officeart/2005/8/layout/hChevron3"/>
    <dgm:cxn modelId="{63FFA9EF-965D-492E-AD1D-ED8F099B04BA}" type="presParOf" srcId="{47A84B1A-1A37-4EB7-A151-A617EA811063}" destId="{B10FBFDC-49F7-4922-B371-652C098F7805}" srcOrd="2" destOrd="0" presId="urn:microsoft.com/office/officeart/2005/8/layout/hChevron3"/>
    <dgm:cxn modelId="{3770DD2C-448A-4F4B-BED8-45B22FED40BD}" type="presParOf" srcId="{47A84B1A-1A37-4EB7-A151-A617EA811063}" destId="{B56C94CF-693B-454A-B1F9-EE7D3C8C40AB}" srcOrd="3" destOrd="0" presId="urn:microsoft.com/office/officeart/2005/8/layout/hChevron3"/>
    <dgm:cxn modelId="{55393818-3050-47AC-A5DF-3747FCD28B3D}" type="presParOf" srcId="{47A84B1A-1A37-4EB7-A151-A617EA811063}" destId="{CFBF7426-9EED-4E07-BA5F-1A57239BA83C}" srcOrd="4" destOrd="0" presId="urn:microsoft.com/office/officeart/2005/8/layout/hChevron3"/>
    <dgm:cxn modelId="{A38D83FB-87DB-4C15-B8A5-C3F6193D5EDE}" type="presParOf" srcId="{47A84B1A-1A37-4EB7-A151-A617EA811063}" destId="{DC976002-E739-4F82-811E-D1EC6B348D84}" srcOrd="5" destOrd="0" presId="urn:microsoft.com/office/officeart/2005/8/layout/hChevron3"/>
    <dgm:cxn modelId="{FF83727C-FF7B-4F4F-A17F-2B2103F15930}" type="presParOf" srcId="{47A84B1A-1A37-4EB7-A151-A617EA811063}" destId="{3FAAA883-96DC-4E3D-BE12-0E5D2922F5CB}" srcOrd="6" destOrd="0" presId="urn:microsoft.com/office/officeart/2005/8/layout/hChevron3"/>
    <dgm:cxn modelId="{E68B9AEF-9754-47CF-88F9-A225B1271122}" type="presParOf" srcId="{47A84B1A-1A37-4EB7-A151-A617EA811063}" destId="{191E959F-EDC9-4588-92B4-550AB63B9F2D}" srcOrd="7" destOrd="0" presId="urn:microsoft.com/office/officeart/2005/8/layout/hChevron3"/>
    <dgm:cxn modelId="{730A595C-C761-4CAF-A0FB-8783DAC80658}" type="presParOf" srcId="{47A84B1A-1A37-4EB7-A151-A617EA811063}" destId="{D7852335-18CE-4228-BBED-9F827846C2C2}" srcOrd="8" destOrd="0" presId="urn:microsoft.com/office/officeart/2005/8/layout/hChevron3"/>
    <dgm:cxn modelId="{F3F7892C-9A12-46D5-80E2-B6CA328D5A58}" type="presParOf" srcId="{47A84B1A-1A37-4EB7-A151-A617EA811063}" destId="{3D659843-114E-4ABF-9032-DBF3DB317567}" srcOrd="9" destOrd="0" presId="urn:microsoft.com/office/officeart/2005/8/layout/hChevron3"/>
    <dgm:cxn modelId="{D58FA643-E434-4983-8759-F02F8A9B2E39}" type="presParOf" srcId="{47A84B1A-1A37-4EB7-A151-A617EA811063}" destId="{D9774E5D-CAA4-4869-97A7-AF0BF290BF05}" srcOrd="10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9ADF8CE-B9EE-49AD-B358-345731451207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1F43E8FC-EDED-4FE8-8FD2-0800C3941D7A}">
      <dgm:prSet phldrT="[Text]" custT="1"/>
      <dgm:spPr>
        <a:solidFill>
          <a:schemeClr val="accent1">
            <a:lumMod val="50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de-DE" sz="1400" b="0" dirty="0">
              <a:solidFill>
                <a:schemeClr val="bg1"/>
              </a:solidFill>
            </a:rPr>
            <a:t>Regierung</a:t>
          </a:r>
        </a:p>
      </dgm:t>
    </dgm:pt>
    <dgm:pt modelId="{28197CC0-B549-4D0E-B585-E3BFB969C3D2}" type="parTrans" cxnId="{0912C902-B04E-4F1C-8D77-5109DED03A1B}">
      <dgm:prSet/>
      <dgm:spPr/>
      <dgm:t>
        <a:bodyPr/>
        <a:lstStyle/>
        <a:p>
          <a:endParaRPr lang="de-DE"/>
        </a:p>
      </dgm:t>
    </dgm:pt>
    <dgm:pt modelId="{49B3A736-C66C-478F-AD14-7C6F8A427F0E}" type="sibTrans" cxnId="{0912C902-B04E-4F1C-8D77-5109DED03A1B}">
      <dgm:prSet/>
      <dgm:spPr/>
      <dgm:t>
        <a:bodyPr/>
        <a:lstStyle/>
        <a:p>
          <a:endParaRPr lang="de-DE"/>
        </a:p>
      </dgm:t>
    </dgm:pt>
    <dgm:pt modelId="{5DD97474-00D0-4AC6-8810-5E85998B785F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" sz="1400" b="0" dirty="0">
              <a:solidFill>
                <a:schemeClr val="bg1"/>
              </a:solidFill>
            </a:rPr>
            <a:t>Typisch London</a:t>
          </a:r>
          <a:endParaRPr lang="de-DE" sz="1400" b="0" dirty="0">
            <a:solidFill>
              <a:schemeClr val="bg1"/>
            </a:solidFill>
          </a:endParaRPr>
        </a:p>
      </dgm:t>
    </dgm:pt>
    <dgm:pt modelId="{4C3F7D24-17B6-404A-9F80-7EAD319F478B}" type="parTrans" cxnId="{2D0F59AA-31DA-4722-933D-813B4B48489B}">
      <dgm:prSet/>
      <dgm:spPr/>
      <dgm:t>
        <a:bodyPr/>
        <a:lstStyle/>
        <a:p>
          <a:endParaRPr lang="de-DE"/>
        </a:p>
      </dgm:t>
    </dgm:pt>
    <dgm:pt modelId="{5B16AA73-11C7-4F60-9B0F-793B110C6468}" type="sibTrans" cxnId="{2D0F59AA-31DA-4722-933D-813B4B48489B}">
      <dgm:prSet/>
      <dgm:spPr/>
      <dgm:t>
        <a:bodyPr/>
        <a:lstStyle/>
        <a:p>
          <a:endParaRPr lang="de-DE"/>
        </a:p>
      </dgm:t>
    </dgm:pt>
    <dgm:pt modelId="{9B8C5AD1-E44E-4BB0-9653-6328F18F4CFE}">
      <dgm:prSet custT="1"/>
      <dgm:spPr>
        <a:solidFill>
          <a:schemeClr val="bg1"/>
        </a:solidFill>
      </dgm:spPr>
      <dgm:t>
        <a:bodyPr/>
        <a:lstStyle/>
        <a:p>
          <a:r>
            <a:rPr lang="de" sz="2500" b="1" dirty="0">
              <a:solidFill>
                <a:schemeClr val="accent1">
                  <a:lumMod val="50000"/>
                </a:schemeClr>
              </a:solidFill>
            </a:rPr>
            <a:t>Sehenswürdigkeiten</a:t>
          </a:r>
          <a:endParaRPr lang="de-DE" sz="2500" b="1" dirty="0">
            <a:solidFill>
              <a:schemeClr val="accent1">
                <a:lumMod val="50000"/>
              </a:schemeClr>
            </a:solidFill>
          </a:endParaRPr>
        </a:p>
      </dgm:t>
    </dgm:pt>
    <dgm:pt modelId="{DCFDE7B4-982B-407E-A74E-5B687227DF46}" type="parTrans" cxnId="{9C77EE4F-58CF-4E1C-8412-EFE7FEE860DB}">
      <dgm:prSet/>
      <dgm:spPr/>
      <dgm:t>
        <a:bodyPr/>
        <a:lstStyle/>
        <a:p>
          <a:endParaRPr lang="de-DE"/>
        </a:p>
      </dgm:t>
    </dgm:pt>
    <dgm:pt modelId="{D392491F-12FD-4732-B2A0-79FF90E2B858}" type="sibTrans" cxnId="{9C77EE4F-58CF-4E1C-8412-EFE7FEE860DB}">
      <dgm:prSet/>
      <dgm:spPr/>
      <dgm:t>
        <a:bodyPr/>
        <a:lstStyle/>
        <a:p>
          <a:endParaRPr lang="de-DE"/>
        </a:p>
      </dgm:t>
    </dgm:pt>
    <dgm:pt modelId="{66190045-E5C5-4F7E-AEAE-FE790198599F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" sz="1400" b="0" dirty="0">
              <a:solidFill>
                <a:schemeClr val="bg1"/>
              </a:solidFill>
            </a:rPr>
            <a:t>Tipps</a:t>
          </a:r>
          <a:endParaRPr lang="de-DE" sz="1400" b="0" dirty="0">
            <a:solidFill>
              <a:schemeClr val="bg1"/>
            </a:solidFill>
          </a:endParaRPr>
        </a:p>
      </dgm:t>
    </dgm:pt>
    <dgm:pt modelId="{F9DF5C63-FB10-4DDF-9C24-C0095F1FCA50}" type="parTrans" cxnId="{384C6DD3-4953-471D-89FA-7543E7939661}">
      <dgm:prSet/>
      <dgm:spPr/>
      <dgm:t>
        <a:bodyPr/>
        <a:lstStyle/>
        <a:p>
          <a:endParaRPr lang="de-DE"/>
        </a:p>
      </dgm:t>
    </dgm:pt>
    <dgm:pt modelId="{5C0FA602-1615-47D2-95EE-A26AB7D32905}" type="sibTrans" cxnId="{384C6DD3-4953-471D-89FA-7543E7939661}">
      <dgm:prSet/>
      <dgm:spPr/>
      <dgm:t>
        <a:bodyPr/>
        <a:lstStyle/>
        <a:p>
          <a:endParaRPr lang="de-DE"/>
        </a:p>
      </dgm:t>
    </dgm:pt>
    <dgm:pt modelId="{1DEA549B-C71A-4FD3-9FD8-27233D43DCCE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-DE" sz="1400" b="0" dirty="0">
              <a:solidFill>
                <a:schemeClr val="bg1"/>
              </a:solidFill>
            </a:rPr>
            <a:t>Geschichte</a:t>
          </a:r>
        </a:p>
      </dgm:t>
    </dgm:pt>
    <dgm:pt modelId="{72DE4636-1789-408C-B41F-ACCB38AFFD43}" type="sibTrans" cxnId="{B7B3C594-B5B0-467B-9212-5C95FE9A36D2}">
      <dgm:prSet/>
      <dgm:spPr/>
      <dgm:t>
        <a:bodyPr/>
        <a:lstStyle/>
        <a:p>
          <a:endParaRPr lang="de-DE"/>
        </a:p>
      </dgm:t>
    </dgm:pt>
    <dgm:pt modelId="{F352217F-B222-4B5B-AE88-B45F2C4912D2}" type="parTrans" cxnId="{B7B3C594-B5B0-467B-9212-5C95FE9A36D2}">
      <dgm:prSet/>
      <dgm:spPr/>
      <dgm:t>
        <a:bodyPr/>
        <a:lstStyle/>
        <a:p>
          <a:endParaRPr lang="de-DE"/>
        </a:p>
      </dgm:t>
    </dgm:pt>
    <dgm:pt modelId="{7BD00EEB-37C6-46B7-A3A3-07DB06338354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-DE" sz="1400" b="0" dirty="0">
              <a:solidFill>
                <a:schemeClr val="bg1"/>
              </a:solidFill>
            </a:rPr>
            <a:t>Steckbrief</a:t>
          </a:r>
        </a:p>
      </dgm:t>
    </dgm:pt>
    <dgm:pt modelId="{5E4D9E35-C296-4A8D-89F0-52065CAB635E}" type="sibTrans" cxnId="{CEF3CB9A-C19B-422A-B287-7214659633A0}">
      <dgm:prSet/>
      <dgm:spPr/>
      <dgm:t>
        <a:bodyPr/>
        <a:lstStyle/>
        <a:p>
          <a:endParaRPr lang="de-DE"/>
        </a:p>
      </dgm:t>
    </dgm:pt>
    <dgm:pt modelId="{34F73AF7-135C-4F48-9A60-9F2A2FDE6416}" type="parTrans" cxnId="{CEF3CB9A-C19B-422A-B287-7214659633A0}">
      <dgm:prSet/>
      <dgm:spPr/>
      <dgm:t>
        <a:bodyPr/>
        <a:lstStyle/>
        <a:p>
          <a:endParaRPr lang="de-DE"/>
        </a:p>
      </dgm:t>
    </dgm:pt>
    <dgm:pt modelId="{47A84B1A-1A37-4EB7-A151-A617EA811063}" type="pres">
      <dgm:prSet presAssocID="{F9ADF8CE-B9EE-49AD-B358-345731451207}" presName="Name0" presStyleCnt="0">
        <dgm:presLayoutVars>
          <dgm:dir/>
          <dgm:resizeHandles val="exact"/>
        </dgm:presLayoutVars>
      </dgm:prSet>
      <dgm:spPr/>
    </dgm:pt>
    <dgm:pt modelId="{B3777953-2449-454A-8CBF-B25359E4CBD7}" type="pres">
      <dgm:prSet presAssocID="{7BD00EEB-37C6-46B7-A3A3-07DB06338354}" presName="parTxOnly" presStyleLbl="node1" presStyleIdx="0" presStyleCnt="6">
        <dgm:presLayoutVars>
          <dgm:bulletEnabled val="1"/>
        </dgm:presLayoutVars>
      </dgm:prSet>
      <dgm:spPr/>
    </dgm:pt>
    <dgm:pt modelId="{8C4A1725-F70C-46E9-AB22-24A1166E20E1}" type="pres">
      <dgm:prSet presAssocID="{5E4D9E35-C296-4A8D-89F0-52065CAB635E}" presName="parSpace" presStyleCnt="0"/>
      <dgm:spPr/>
    </dgm:pt>
    <dgm:pt modelId="{B10FBFDC-49F7-4922-B371-652C098F7805}" type="pres">
      <dgm:prSet presAssocID="{1DEA549B-C71A-4FD3-9FD8-27233D43DCCE}" presName="parTxOnly" presStyleLbl="node1" presStyleIdx="1" presStyleCnt="6" custScaleX="117242">
        <dgm:presLayoutVars>
          <dgm:bulletEnabled val="1"/>
        </dgm:presLayoutVars>
      </dgm:prSet>
      <dgm:spPr/>
    </dgm:pt>
    <dgm:pt modelId="{B56C94CF-693B-454A-B1F9-EE7D3C8C40AB}" type="pres">
      <dgm:prSet presAssocID="{72DE4636-1789-408C-B41F-ACCB38AFFD43}" presName="parSpace" presStyleCnt="0"/>
      <dgm:spPr/>
    </dgm:pt>
    <dgm:pt modelId="{CFBF7426-9EED-4E07-BA5F-1A57239BA83C}" type="pres">
      <dgm:prSet presAssocID="{1F43E8FC-EDED-4FE8-8FD2-0800C3941D7A}" presName="parTxOnly" presStyleLbl="node1" presStyleIdx="2" presStyleCnt="6" custScaleX="140286">
        <dgm:presLayoutVars>
          <dgm:bulletEnabled val="1"/>
        </dgm:presLayoutVars>
      </dgm:prSet>
      <dgm:spPr/>
    </dgm:pt>
    <dgm:pt modelId="{DC976002-E739-4F82-811E-D1EC6B348D84}" type="pres">
      <dgm:prSet presAssocID="{49B3A736-C66C-478F-AD14-7C6F8A427F0E}" presName="parSpace" presStyleCnt="0"/>
      <dgm:spPr/>
    </dgm:pt>
    <dgm:pt modelId="{3FAAA883-96DC-4E3D-BE12-0E5D2922F5CB}" type="pres">
      <dgm:prSet presAssocID="{5DD97474-00D0-4AC6-8810-5E85998B785F}" presName="parTxOnly" presStyleLbl="node1" presStyleIdx="3" presStyleCnt="6" custScaleX="101689">
        <dgm:presLayoutVars>
          <dgm:bulletEnabled val="1"/>
        </dgm:presLayoutVars>
      </dgm:prSet>
      <dgm:spPr/>
    </dgm:pt>
    <dgm:pt modelId="{191E959F-EDC9-4588-92B4-550AB63B9F2D}" type="pres">
      <dgm:prSet presAssocID="{5B16AA73-11C7-4F60-9B0F-793B110C6468}" presName="parSpace" presStyleCnt="0"/>
      <dgm:spPr/>
    </dgm:pt>
    <dgm:pt modelId="{D7852335-18CE-4228-BBED-9F827846C2C2}" type="pres">
      <dgm:prSet presAssocID="{9B8C5AD1-E44E-4BB0-9653-6328F18F4CFE}" presName="parTxOnly" presStyleLbl="node1" presStyleIdx="4" presStyleCnt="6" custScaleX="346186">
        <dgm:presLayoutVars>
          <dgm:bulletEnabled val="1"/>
        </dgm:presLayoutVars>
      </dgm:prSet>
      <dgm:spPr/>
    </dgm:pt>
    <dgm:pt modelId="{3D659843-114E-4ABF-9032-DBF3DB317567}" type="pres">
      <dgm:prSet presAssocID="{D392491F-12FD-4732-B2A0-79FF90E2B858}" presName="parSpace" presStyleCnt="0"/>
      <dgm:spPr/>
    </dgm:pt>
    <dgm:pt modelId="{D9774E5D-CAA4-4869-97A7-AF0BF290BF05}" type="pres">
      <dgm:prSet presAssocID="{66190045-E5C5-4F7E-AEAE-FE790198599F}" presName="parTxOnly" presStyleLbl="node1" presStyleIdx="5" presStyleCnt="6">
        <dgm:presLayoutVars>
          <dgm:bulletEnabled val="1"/>
        </dgm:presLayoutVars>
      </dgm:prSet>
      <dgm:spPr/>
    </dgm:pt>
  </dgm:ptLst>
  <dgm:cxnLst>
    <dgm:cxn modelId="{0912C902-B04E-4F1C-8D77-5109DED03A1B}" srcId="{F9ADF8CE-B9EE-49AD-B358-345731451207}" destId="{1F43E8FC-EDED-4FE8-8FD2-0800C3941D7A}" srcOrd="2" destOrd="0" parTransId="{28197CC0-B549-4D0E-B585-E3BFB969C3D2}" sibTransId="{49B3A736-C66C-478F-AD14-7C6F8A427F0E}"/>
    <dgm:cxn modelId="{200A140F-387A-4C80-AD32-9A99AD75CCD0}" type="presOf" srcId="{9B8C5AD1-E44E-4BB0-9653-6328F18F4CFE}" destId="{D7852335-18CE-4228-BBED-9F827846C2C2}" srcOrd="0" destOrd="0" presId="urn:microsoft.com/office/officeart/2005/8/layout/hChevron3"/>
    <dgm:cxn modelId="{B478DA2B-9774-44DE-8402-92015261FE66}" type="presOf" srcId="{F9ADF8CE-B9EE-49AD-B358-345731451207}" destId="{47A84B1A-1A37-4EB7-A151-A617EA811063}" srcOrd="0" destOrd="0" presId="urn:microsoft.com/office/officeart/2005/8/layout/hChevron3"/>
    <dgm:cxn modelId="{081D2634-B626-4E97-8335-220D62AF21F1}" type="presOf" srcId="{1F43E8FC-EDED-4FE8-8FD2-0800C3941D7A}" destId="{CFBF7426-9EED-4E07-BA5F-1A57239BA83C}" srcOrd="0" destOrd="0" presId="urn:microsoft.com/office/officeart/2005/8/layout/hChevron3"/>
    <dgm:cxn modelId="{9C77EE4F-58CF-4E1C-8412-EFE7FEE860DB}" srcId="{F9ADF8CE-B9EE-49AD-B358-345731451207}" destId="{9B8C5AD1-E44E-4BB0-9653-6328F18F4CFE}" srcOrd="4" destOrd="0" parTransId="{DCFDE7B4-982B-407E-A74E-5B687227DF46}" sibTransId="{D392491F-12FD-4732-B2A0-79FF90E2B858}"/>
    <dgm:cxn modelId="{36D9EE72-1C08-4A48-B9B1-42BBBCCF11D3}" type="presOf" srcId="{7BD00EEB-37C6-46B7-A3A3-07DB06338354}" destId="{B3777953-2449-454A-8CBF-B25359E4CBD7}" srcOrd="0" destOrd="0" presId="urn:microsoft.com/office/officeart/2005/8/layout/hChevron3"/>
    <dgm:cxn modelId="{0E666D7E-FF8E-474B-9891-C3D26554667A}" type="presOf" srcId="{66190045-E5C5-4F7E-AEAE-FE790198599F}" destId="{D9774E5D-CAA4-4869-97A7-AF0BF290BF05}" srcOrd="0" destOrd="0" presId="urn:microsoft.com/office/officeart/2005/8/layout/hChevron3"/>
    <dgm:cxn modelId="{B7B3C594-B5B0-467B-9212-5C95FE9A36D2}" srcId="{F9ADF8CE-B9EE-49AD-B358-345731451207}" destId="{1DEA549B-C71A-4FD3-9FD8-27233D43DCCE}" srcOrd="1" destOrd="0" parTransId="{F352217F-B222-4B5B-AE88-B45F2C4912D2}" sibTransId="{72DE4636-1789-408C-B41F-ACCB38AFFD43}"/>
    <dgm:cxn modelId="{520B5396-B916-43C1-9CEA-24DEABCF2D7F}" type="presOf" srcId="{5DD97474-00D0-4AC6-8810-5E85998B785F}" destId="{3FAAA883-96DC-4E3D-BE12-0E5D2922F5CB}" srcOrd="0" destOrd="0" presId="urn:microsoft.com/office/officeart/2005/8/layout/hChevron3"/>
    <dgm:cxn modelId="{CEF3CB9A-C19B-422A-B287-7214659633A0}" srcId="{F9ADF8CE-B9EE-49AD-B358-345731451207}" destId="{7BD00EEB-37C6-46B7-A3A3-07DB06338354}" srcOrd="0" destOrd="0" parTransId="{34F73AF7-135C-4F48-9A60-9F2A2FDE6416}" sibTransId="{5E4D9E35-C296-4A8D-89F0-52065CAB635E}"/>
    <dgm:cxn modelId="{B171899F-CC3A-4970-B33F-FA6B522CEA7E}" type="presOf" srcId="{1DEA549B-C71A-4FD3-9FD8-27233D43DCCE}" destId="{B10FBFDC-49F7-4922-B371-652C098F7805}" srcOrd="0" destOrd="0" presId="urn:microsoft.com/office/officeart/2005/8/layout/hChevron3"/>
    <dgm:cxn modelId="{2D0F59AA-31DA-4722-933D-813B4B48489B}" srcId="{F9ADF8CE-B9EE-49AD-B358-345731451207}" destId="{5DD97474-00D0-4AC6-8810-5E85998B785F}" srcOrd="3" destOrd="0" parTransId="{4C3F7D24-17B6-404A-9F80-7EAD319F478B}" sibTransId="{5B16AA73-11C7-4F60-9B0F-793B110C6468}"/>
    <dgm:cxn modelId="{384C6DD3-4953-471D-89FA-7543E7939661}" srcId="{F9ADF8CE-B9EE-49AD-B358-345731451207}" destId="{66190045-E5C5-4F7E-AEAE-FE790198599F}" srcOrd="5" destOrd="0" parTransId="{F9DF5C63-FB10-4DDF-9C24-C0095F1FCA50}" sibTransId="{5C0FA602-1615-47D2-95EE-A26AB7D32905}"/>
    <dgm:cxn modelId="{6490FF3E-66AA-4618-A6D4-3BB4F0E6AD7E}" type="presParOf" srcId="{47A84B1A-1A37-4EB7-A151-A617EA811063}" destId="{B3777953-2449-454A-8CBF-B25359E4CBD7}" srcOrd="0" destOrd="0" presId="urn:microsoft.com/office/officeart/2005/8/layout/hChevron3"/>
    <dgm:cxn modelId="{E805B2C4-27E4-4646-9B80-CDE5D66642BC}" type="presParOf" srcId="{47A84B1A-1A37-4EB7-A151-A617EA811063}" destId="{8C4A1725-F70C-46E9-AB22-24A1166E20E1}" srcOrd="1" destOrd="0" presId="urn:microsoft.com/office/officeart/2005/8/layout/hChevron3"/>
    <dgm:cxn modelId="{63FFA9EF-965D-492E-AD1D-ED8F099B04BA}" type="presParOf" srcId="{47A84B1A-1A37-4EB7-A151-A617EA811063}" destId="{B10FBFDC-49F7-4922-B371-652C098F7805}" srcOrd="2" destOrd="0" presId="urn:microsoft.com/office/officeart/2005/8/layout/hChevron3"/>
    <dgm:cxn modelId="{3770DD2C-448A-4F4B-BED8-45B22FED40BD}" type="presParOf" srcId="{47A84B1A-1A37-4EB7-A151-A617EA811063}" destId="{B56C94CF-693B-454A-B1F9-EE7D3C8C40AB}" srcOrd="3" destOrd="0" presId="urn:microsoft.com/office/officeart/2005/8/layout/hChevron3"/>
    <dgm:cxn modelId="{55393818-3050-47AC-A5DF-3747FCD28B3D}" type="presParOf" srcId="{47A84B1A-1A37-4EB7-A151-A617EA811063}" destId="{CFBF7426-9EED-4E07-BA5F-1A57239BA83C}" srcOrd="4" destOrd="0" presId="urn:microsoft.com/office/officeart/2005/8/layout/hChevron3"/>
    <dgm:cxn modelId="{A38D83FB-87DB-4C15-B8A5-C3F6193D5EDE}" type="presParOf" srcId="{47A84B1A-1A37-4EB7-A151-A617EA811063}" destId="{DC976002-E739-4F82-811E-D1EC6B348D84}" srcOrd="5" destOrd="0" presId="urn:microsoft.com/office/officeart/2005/8/layout/hChevron3"/>
    <dgm:cxn modelId="{FF83727C-FF7B-4F4F-A17F-2B2103F15930}" type="presParOf" srcId="{47A84B1A-1A37-4EB7-A151-A617EA811063}" destId="{3FAAA883-96DC-4E3D-BE12-0E5D2922F5CB}" srcOrd="6" destOrd="0" presId="urn:microsoft.com/office/officeart/2005/8/layout/hChevron3"/>
    <dgm:cxn modelId="{E68B9AEF-9754-47CF-88F9-A225B1271122}" type="presParOf" srcId="{47A84B1A-1A37-4EB7-A151-A617EA811063}" destId="{191E959F-EDC9-4588-92B4-550AB63B9F2D}" srcOrd="7" destOrd="0" presId="urn:microsoft.com/office/officeart/2005/8/layout/hChevron3"/>
    <dgm:cxn modelId="{730A595C-C761-4CAF-A0FB-8783DAC80658}" type="presParOf" srcId="{47A84B1A-1A37-4EB7-A151-A617EA811063}" destId="{D7852335-18CE-4228-BBED-9F827846C2C2}" srcOrd="8" destOrd="0" presId="urn:microsoft.com/office/officeart/2005/8/layout/hChevron3"/>
    <dgm:cxn modelId="{F3F7892C-9A12-46D5-80E2-B6CA328D5A58}" type="presParOf" srcId="{47A84B1A-1A37-4EB7-A151-A617EA811063}" destId="{3D659843-114E-4ABF-9032-DBF3DB317567}" srcOrd="9" destOrd="0" presId="urn:microsoft.com/office/officeart/2005/8/layout/hChevron3"/>
    <dgm:cxn modelId="{D58FA643-E434-4983-8759-F02F8A9B2E39}" type="presParOf" srcId="{47A84B1A-1A37-4EB7-A151-A617EA811063}" destId="{D9774E5D-CAA4-4869-97A7-AF0BF290BF05}" srcOrd="10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9ADF8CE-B9EE-49AD-B358-345731451207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1F43E8FC-EDED-4FE8-8FD2-0800C3941D7A}">
      <dgm:prSet phldrT="[Text]" custT="1"/>
      <dgm:spPr>
        <a:solidFill>
          <a:schemeClr val="accent1">
            <a:lumMod val="50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de-DE" sz="1400" b="0" dirty="0">
              <a:solidFill>
                <a:schemeClr val="bg1"/>
              </a:solidFill>
            </a:rPr>
            <a:t>Regierung</a:t>
          </a:r>
        </a:p>
      </dgm:t>
    </dgm:pt>
    <dgm:pt modelId="{28197CC0-B549-4D0E-B585-E3BFB969C3D2}" type="parTrans" cxnId="{0912C902-B04E-4F1C-8D77-5109DED03A1B}">
      <dgm:prSet/>
      <dgm:spPr/>
      <dgm:t>
        <a:bodyPr/>
        <a:lstStyle/>
        <a:p>
          <a:endParaRPr lang="de-DE"/>
        </a:p>
      </dgm:t>
    </dgm:pt>
    <dgm:pt modelId="{49B3A736-C66C-478F-AD14-7C6F8A427F0E}" type="sibTrans" cxnId="{0912C902-B04E-4F1C-8D77-5109DED03A1B}">
      <dgm:prSet/>
      <dgm:spPr/>
      <dgm:t>
        <a:bodyPr/>
        <a:lstStyle/>
        <a:p>
          <a:endParaRPr lang="de-DE"/>
        </a:p>
      </dgm:t>
    </dgm:pt>
    <dgm:pt modelId="{5DD97474-00D0-4AC6-8810-5E85998B785F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" sz="1400" b="0" dirty="0">
              <a:solidFill>
                <a:schemeClr val="bg1"/>
              </a:solidFill>
            </a:rPr>
            <a:t>Typisch London</a:t>
          </a:r>
          <a:endParaRPr lang="de-DE" sz="1400" b="0" dirty="0">
            <a:solidFill>
              <a:schemeClr val="bg1"/>
            </a:solidFill>
          </a:endParaRPr>
        </a:p>
      </dgm:t>
    </dgm:pt>
    <dgm:pt modelId="{4C3F7D24-17B6-404A-9F80-7EAD319F478B}" type="parTrans" cxnId="{2D0F59AA-31DA-4722-933D-813B4B48489B}">
      <dgm:prSet/>
      <dgm:spPr/>
      <dgm:t>
        <a:bodyPr/>
        <a:lstStyle/>
        <a:p>
          <a:endParaRPr lang="de-DE"/>
        </a:p>
      </dgm:t>
    </dgm:pt>
    <dgm:pt modelId="{5B16AA73-11C7-4F60-9B0F-793B110C6468}" type="sibTrans" cxnId="{2D0F59AA-31DA-4722-933D-813B4B48489B}">
      <dgm:prSet/>
      <dgm:spPr/>
      <dgm:t>
        <a:bodyPr/>
        <a:lstStyle/>
        <a:p>
          <a:endParaRPr lang="de-DE"/>
        </a:p>
      </dgm:t>
    </dgm:pt>
    <dgm:pt modelId="{9B8C5AD1-E44E-4BB0-9653-6328F18F4CFE}">
      <dgm:prSet custT="1"/>
      <dgm:spPr>
        <a:solidFill>
          <a:schemeClr val="bg1"/>
        </a:solidFill>
      </dgm:spPr>
      <dgm:t>
        <a:bodyPr/>
        <a:lstStyle/>
        <a:p>
          <a:r>
            <a:rPr lang="de" sz="2500" b="1" dirty="0">
              <a:solidFill>
                <a:schemeClr val="accent1">
                  <a:lumMod val="50000"/>
                </a:schemeClr>
              </a:solidFill>
            </a:rPr>
            <a:t>Sehenswürdigkeiten</a:t>
          </a:r>
          <a:endParaRPr lang="de-DE" sz="2500" b="1" dirty="0">
            <a:solidFill>
              <a:schemeClr val="accent1">
                <a:lumMod val="50000"/>
              </a:schemeClr>
            </a:solidFill>
          </a:endParaRPr>
        </a:p>
      </dgm:t>
    </dgm:pt>
    <dgm:pt modelId="{DCFDE7B4-982B-407E-A74E-5B687227DF46}" type="parTrans" cxnId="{9C77EE4F-58CF-4E1C-8412-EFE7FEE860DB}">
      <dgm:prSet/>
      <dgm:spPr/>
      <dgm:t>
        <a:bodyPr/>
        <a:lstStyle/>
        <a:p>
          <a:endParaRPr lang="de-DE"/>
        </a:p>
      </dgm:t>
    </dgm:pt>
    <dgm:pt modelId="{D392491F-12FD-4732-B2A0-79FF90E2B858}" type="sibTrans" cxnId="{9C77EE4F-58CF-4E1C-8412-EFE7FEE860DB}">
      <dgm:prSet/>
      <dgm:spPr/>
      <dgm:t>
        <a:bodyPr/>
        <a:lstStyle/>
        <a:p>
          <a:endParaRPr lang="de-DE"/>
        </a:p>
      </dgm:t>
    </dgm:pt>
    <dgm:pt modelId="{66190045-E5C5-4F7E-AEAE-FE790198599F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" sz="1400" b="0" dirty="0">
              <a:solidFill>
                <a:schemeClr val="bg1"/>
              </a:solidFill>
            </a:rPr>
            <a:t>Tipps</a:t>
          </a:r>
          <a:endParaRPr lang="de-DE" sz="1400" b="0" dirty="0">
            <a:solidFill>
              <a:schemeClr val="bg1"/>
            </a:solidFill>
          </a:endParaRPr>
        </a:p>
      </dgm:t>
    </dgm:pt>
    <dgm:pt modelId="{F9DF5C63-FB10-4DDF-9C24-C0095F1FCA50}" type="parTrans" cxnId="{384C6DD3-4953-471D-89FA-7543E7939661}">
      <dgm:prSet/>
      <dgm:spPr/>
      <dgm:t>
        <a:bodyPr/>
        <a:lstStyle/>
        <a:p>
          <a:endParaRPr lang="de-DE"/>
        </a:p>
      </dgm:t>
    </dgm:pt>
    <dgm:pt modelId="{5C0FA602-1615-47D2-95EE-A26AB7D32905}" type="sibTrans" cxnId="{384C6DD3-4953-471D-89FA-7543E7939661}">
      <dgm:prSet/>
      <dgm:spPr/>
      <dgm:t>
        <a:bodyPr/>
        <a:lstStyle/>
        <a:p>
          <a:endParaRPr lang="de-DE"/>
        </a:p>
      </dgm:t>
    </dgm:pt>
    <dgm:pt modelId="{1DEA549B-C71A-4FD3-9FD8-27233D43DCCE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-DE" sz="1400" b="0" dirty="0">
              <a:solidFill>
                <a:schemeClr val="bg1"/>
              </a:solidFill>
            </a:rPr>
            <a:t>Geschichte</a:t>
          </a:r>
        </a:p>
      </dgm:t>
    </dgm:pt>
    <dgm:pt modelId="{72DE4636-1789-408C-B41F-ACCB38AFFD43}" type="sibTrans" cxnId="{B7B3C594-B5B0-467B-9212-5C95FE9A36D2}">
      <dgm:prSet/>
      <dgm:spPr/>
      <dgm:t>
        <a:bodyPr/>
        <a:lstStyle/>
        <a:p>
          <a:endParaRPr lang="de-DE"/>
        </a:p>
      </dgm:t>
    </dgm:pt>
    <dgm:pt modelId="{F352217F-B222-4B5B-AE88-B45F2C4912D2}" type="parTrans" cxnId="{B7B3C594-B5B0-467B-9212-5C95FE9A36D2}">
      <dgm:prSet/>
      <dgm:spPr/>
      <dgm:t>
        <a:bodyPr/>
        <a:lstStyle/>
        <a:p>
          <a:endParaRPr lang="de-DE"/>
        </a:p>
      </dgm:t>
    </dgm:pt>
    <dgm:pt modelId="{7BD00EEB-37C6-46B7-A3A3-07DB06338354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-DE" sz="1400" b="0" dirty="0">
              <a:solidFill>
                <a:schemeClr val="bg1"/>
              </a:solidFill>
            </a:rPr>
            <a:t>Steckbrief</a:t>
          </a:r>
        </a:p>
      </dgm:t>
    </dgm:pt>
    <dgm:pt modelId="{5E4D9E35-C296-4A8D-89F0-52065CAB635E}" type="sibTrans" cxnId="{CEF3CB9A-C19B-422A-B287-7214659633A0}">
      <dgm:prSet/>
      <dgm:spPr/>
      <dgm:t>
        <a:bodyPr/>
        <a:lstStyle/>
        <a:p>
          <a:endParaRPr lang="de-DE"/>
        </a:p>
      </dgm:t>
    </dgm:pt>
    <dgm:pt modelId="{34F73AF7-135C-4F48-9A60-9F2A2FDE6416}" type="parTrans" cxnId="{CEF3CB9A-C19B-422A-B287-7214659633A0}">
      <dgm:prSet/>
      <dgm:spPr/>
      <dgm:t>
        <a:bodyPr/>
        <a:lstStyle/>
        <a:p>
          <a:endParaRPr lang="de-DE"/>
        </a:p>
      </dgm:t>
    </dgm:pt>
    <dgm:pt modelId="{47A84B1A-1A37-4EB7-A151-A617EA811063}" type="pres">
      <dgm:prSet presAssocID="{F9ADF8CE-B9EE-49AD-B358-345731451207}" presName="Name0" presStyleCnt="0">
        <dgm:presLayoutVars>
          <dgm:dir/>
          <dgm:resizeHandles val="exact"/>
        </dgm:presLayoutVars>
      </dgm:prSet>
      <dgm:spPr/>
    </dgm:pt>
    <dgm:pt modelId="{B3777953-2449-454A-8CBF-B25359E4CBD7}" type="pres">
      <dgm:prSet presAssocID="{7BD00EEB-37C6-46B7-A3A3-07DB06338354}" presName="parTxOnly" presStyleLbl="node1" presStyleIdx="0" presStyleCnt="6">
        <dgm:presLayoutVars>
          <dgm:bulletEnabled val="1"/>
        </dgm:presLayoutVars>
      </dgm:prSet>
      <dgm:spPr/>
    </dgm:pt>
    <dgm:pt modelId="{8C4A1725-F70C-46E9-AB22-24A1166E20E1}" type="pres">
      <dgm:prSet presAssocID="{5E4D9E35-C296-4A8D-89F0-52065CAB635E}" presName="parSpace" presStyleCnt="0"/>
      <dgm:spPr/>
    </dgm:pt>
    <dgm:pt modelId="{B10FBFDC-49F7-4922-B371-652C098F7805}" type="pres">
      <dgm:prSet presAssocID="{1DEA549B-C71A-4FD3-9FD8-27233D43DCCE}" presName="parTxOnly" presStyleLbl="node1" presStyleIdx="1" presStyleCnt="6" custScaleX="117242">
        <dgm:presLayoutVars>
          <dgm:bulletEnabled val="1"/>
        </dgm:presLayoutVars>
      </dgm:prSet>
      <dgm:spPr/>
    </dgm:pt>
    <dgm:pt modelId="{B56C94CF-693B-454A-B1F9-EE7D3C8C40AB}" type="pres">
      <dgm:prSet presAssocID="{72DE4636-1789-408C-B41F-ACCB38AFFD43}" presName="parSpace" presStyleCnt="0"/>
      <dgm:spPr/>
    </dgm:pt>
    <dgm:pt modelId="{CFBF7426-9EED-4E07-BA5F-1A57239BA83C}" type="pres">
      <dgm:prSet presAssocID="{1F43E8FC-EDED-4FE8-8FD2-0800C3941D7A}" presName="parTxOnly" presStyleLbl="node1" presStyleIdx="2" presStyleCnt="6" custScaleX="140286">
        <dgm:presLayoutVars>
          <dgm:bulletEnabled val="1"/>
        </dgm:presLayoutVars>
      </dgm:prSet>
      <dgm:spPr/>
    </dgm:pt>
    <dgm:pt modelId="{DC976002-E739-4F82-811E-D1EC6B348D84}" type="pres">
      <dgm:prSet presAssocID="{49B3A736-C66C-478F-AD14-7C6F8A427F0E}" presName="parSpace" presStyleCnt="0"/>
      <dgm:spPr/>
    </dgm:pt>
    <dgm:pt modelId="{3FAAA883-96DC-4E3D-BE12-0E5D2922F5CB}" type="pres">
      <dgm:prSet presAssocID="{5DD97474-00D0-4AC6-8810-5E85998B785F}" presName="parTxOnly" presStyleLbl="node1" presStyleIdx="3" presStyleCnt="6" custScaleX="101689">
        <dgm:presLayoutVars>
          <dgm:bulletEnabled val="1"/>
        </dgm:presLayoutVars>
      </dgm:prSet>
      <dgm:spPr/>
    </dgm:pt>
    <dgm:pt modelId="{191E959F-EDC9-4588-92B4-550AB63B9F2D}" type="pres">
      <dgm:prSet presAssocID="{5B16AA73-11C7-4F60-9B0F-793B110C6468}" presName="parSpace" presStyleCnt="0"/>
      <dgm:spPr/>
    </dgm:pt>
    <dgm:pt modelId="{D7852335-18CE-4228-BBED-9F827846C2C2}" type="pres">
      <dgm:prSet presAssocID="{9B8C5AD1-E44E-4BB0-9653-6328F18F4CFE}" presName="parTxOnly" presStyleLbl="node1" presStyleIdx="4" presStyleCnt="6" custScaleX="346186">
        <dgm:presLayoutVars>
          <dgm:bulletEnabled val="1"/>
        </dgm:presLayoutVars>
      </dgm:prSet>
      <dgm:spPr/>
    </dgm:pt>
    <dgm:pt modelId="{3D659843-114E-4ABF-9032-DBF3DB317567}" type="pres">
      <dgm:prSet presAssocID="{D392491F-12FD-4732-B2A0-79FF90E2B858}" presName="parSpace" presStyleCnt="0"/>
      <dgm:spPr/>
    </dgm:pt>
    <dgm:pt modelId="{D9774E5D-CAA4-4869-97A7-AF0BF290BF05}" type="pres">
      <dgm:prSet presAssocID="{66190045-E5C5-4F7E-AEAE-FE790198599F}" presName="parTxOnly" presStyleLbl="node1" presStyleIdx="5" presStyleCnt="6">
        <dgm:presLayoutVars>
          <dgm:bulletEnabled val="1"/>
        </dgm:presLayoutVars>
      </dgm:prSet>
      <dgm:spPr/>
    </dgm:pt>
  </dgm:ptLst>
  <dgm:cxnLst>
    <dgm:cxn modelId="{0912C902-B04E-4F1C-8D77-5109DED03A1B}" srcId="{F9ADF8CE-B9EE-49AD-B358-345731451207}" destId="{1F43E8FC-EDED-4FE8-8FD2-0800C3941D7A}" srcOrd="2" destOrd="0" parTransId="{28197CC0-B549-4D0E-B585-E3BFB969C3D2}" sibTransId="{49B3A736-C66C-478F-AD14-7C6F8A427F0E}"/>
    <dgm:cxn modelId="{200A140F-387A-4C80-AD32-9A99AD75CCD0}" type="presOf" srcId="{9B8C5AD1-E44E-4BB0-9653-6328F18F4CFE}" destId="{D7852335-18CE-4228-BBED-9F827846C2C2}" srcOrd="0" destOrd="0" presId="urn:microsoft.com/office/officeart/2005/8/layout/hChevron3"/>
    <dgm:cxn modelId="{B478DA2B-9774-44DE-8402-92015261FE66}" type="presOf" srcId="{F9ADF8CE-B9EE-49AD-B358-345731451207}" destId="{47A84B1A-1A37-4EB7-A151-A617EA811063}" srcOrd="0" destOrd="0" presId="urn:microsoft.com/office/officeart/2005/8/layout/hChevron3"/>
    <dgm:cxn modelId="{081D2634-B626-4E97-8335-220D62AF21F1}" type="presOf" srcId="{1F43E8FC-EDED-4FE8-8FD2-0800C3941D7A}" destId="{CFBF7426-9EED-4E07-BA5F-1A57239BA83C}" srcOrd="0" destOrd="0" presId="urn:microsoft.com/office/officeart/2005/8/layout/hChevron3"/>
    <dgm:cxn modelId="{9C77EE4F-58CF-4E1C-8412-EFE7FEE860DB}" srcId="{F9ADF8CE-B9EE-49AD-B358-345731451207}" destId="{9B8C5AD1-E44E-4BB0-9653-6328F18F4CFE}" srcOrd="4" destOrd="0" parTransId="{DCFDE7B4-982B-407E-A74E-5B687227DF46}" sibTransId="{D392491F-12FD-4732-B2A0-79FF90E2B858}"/>
    <dgm:cxn modelId="{36D9EE72-1C08-4A48-B9B1-42BBBCCF11D3}" type="presOf" srcId="{7BD00EEB-37C6-46B7-A3A3-07DB06338354}" destId="{B3777953-2449-454A-8CBF-B25359E4CBD7}" srcOrd="0" destOrd="0" presId="urn:microsoft.com/office/officeart/2005/8/layout/hChevron3"/>
    <dgm:cxn modelId="{0E666D7E-FF8E-474B-9891-C3D26554667A}" type="presOf" srcId="{66190045-E5C5-4F7E-AEAE-FE790198599F}" destId="{D9774E5D-CAA4-4869-97A7-AF0BF290BF05}" srcOrd="0" destOrd="0" presId="urn:microsoft.com/office/officeart/2005/8/layout/hChevron3"/>
    <dgm:cxn modelId="{B7B3C594-B5B0-467B-9212-5C95FE9A36D2}" srcId="{F9ADF8CE-B9EE-49AD-B358-345731451207}" destId="{1DEA549B-C71A-4FD3-9FD8-27233D43DCCE}" srcOrd="1" destOrd="0" parTransId="{F352217F-B222-4B5B-AE88-B45F2C4912D2}" sibTransId="{72DE4636-1789-408C-B41F-ACCB38AFFD43}"/>
    <dgm:cxn modelId="{520B5396-B916-43C1-9CEA-24DEABCF2D7F}" type="presOf" srcId="{5DD97474-00D0-4AC6-8810-5E85998B785F}" destId="{3FAAA883-96DC-4E3D-BE12-0E5D2922F5CB}" srcOrd="0" destOrd="0" presId="urn:microsoft.com/office/officeart/2005/8/layout/hChevron3"/>
    <dgm:cxn modelId="{CEF3CB9A-C19B-422A-B287-7214659633A0}" srcId="{F9ADF8CE-B9EE-49AD-B358-345731451207}" destId="{7BD00EEB-37C6-46B7-A3A3-07DB06338354}" srcOrd="0" destOrd="0" parTransId="{34F73AF7-135C-4F48-9A60-9F2A2FDE6416}" sibTransId="{5E4D9E35-C296-4A8D-89F0-52065CAB635E}"/>
    <dgm:cxn modelId="{B171899F-CC3A-4970-B33F-FA6B522CEA7E}" type="presOf" srcId="{1DEA549B-C71A-4FD3-9FD8-27233D43DCCE}" destId="{B10FBFDC-49F7-4922-B371-652C098F7805}" srcOrd="0" destOrd="0" presId="urn:microsoft.com/office/officeart/2005/8/layout/hChevron3"/>
    <dgm:cxn modelId="{2D0F59AA-31DA-4722-933D-813B4B48489B}" srcId="{F9ADF8CE-B9EE-49AD-B358-345731451207}" destId="{5DD97474-00D0-4AC6-8810-5E85998B785F}" srcOrd="3" destOrd="0" parTransId="{4C3F7D24-17B6-404A-9F80-7EAD319F478B}" sibTransId="{5B16AA73-11C7-4F60-9B0F-793B110C6468}"/>
    <dgm:cxn modelId="{384C6DD3-4953-471D-89FA-7543E7939661}" srcId="{F9ADF8CE-B9EE-49AD-B358-345731451207}" destId="{66190045-E5C5-4F7E-AEAE-FE790198599F}" srcOrd="5" destOrd="0" parTransId="{F9DF5C63-FB10-4DDF-9C24-C0095F1FCA50}" sibTransId="{5C0FA602-1615-47D2-95EE-A26AB7D32905}"/>
    <dgm:cxn modelId="{6490FF3E-66AA-4618-A6D4-3BB4F0E6AD7E}" type="presParOf" srcId="{47A84B1A-1A37-4EB7-A151-A617EA811063}" destId="{B3777953-2449-454A-8CBF-B25359E4CBD7}" srcOrd="0" destOrd="0" presId="urn:microsoft.com/office/officeart/2005/8/layout/hChevron3"/>
    <dgm:cxn modelId="{E805B2C4-27E4-4646-9B80-CDE5D66642BC}" type="presParOf" srcId="{47A84B1A-1A37-4EB7-A151-A617EA811063}" destId="{8C4A1725-F70C-46E9-AB22-24A1166E20E1}" srcOrd="1" destOrd="0" presId="urn:microsoft.com/office/officeart/2005/8/layout/hChevron3"/>
    <dgm:cxn modelId="{63FFA9EF-965D-492E-AD1D-ED8F099B04BA}" type="presParOf" srcId="{47A84B1A-1A37-4EB7-A151-A617EA811063}" destId="{B10FBFDC-49F7-4922-B371-652C098F7805}" srcOrd="2" destOrd="0" presId="urn:microsoft.com/office/officeart/2005/8/layout/hChevron3"/>
    <dgm:cxn modelId="{3770DD2C-448A-4F4B-BED8-45B22FED40BD}" type="presParOf" srcId="{47A84B1A-1A37-4EB7-A151-A617EA811063}" destId="{B56C94CF-693B-454A-B1F9-EE7D3C8C40AB}" srcOrd="3" destOrd="0" presId="urn:microsoft.com/office/officeart/2005/8/layout/hChevron3"/>
    <dgm:cxn modelId="{55393818-3050-47AC-A5DF-3747FCD28B3D}" type="presParOf" srcId="{47A84B1A-1A37-4EB7-A151-A617EA811063}" destId="{CFBF7426-9EED-4E07-BA5F-1A57239BA83C}" srcOrd="4" destOrd="0" presId="urn:microsoft.com/office/officeart/2005/8/layout/hChevron3"/>
    <dgm:cxn modelId="{A38D83FB-87DB-4C15-B8A5-C3F6193D5EDE}" type="presParOf" srcId="{47A84B1A-1A37-4EB7-A151-A617EA811063}" destId="{DC976002-E739-4F82-811E-D1EC6B348D84}" srcOrd="5" destOrd="0" presId="urn:microsoft.com/office/officeart/2005/8/layout/hChevron3"/>
    <dgm:cxn modelId="{FF83727C-FF7B-4F4F-A17F-2B2103F15930}" type="presParOf" srcId="{47A84B1A-1A37-4EB7-A151-A617EA811063}" destId="{3FAAA883-96DC-4E3D-BE12-0E5D2922F5CB}" srcOrd="6" destOrd="0" presId="urn:microsoft.com/office/officeart/2005/8/layout/hChevron3"/>
    <dgm:cxn modelId="{E68B9AEF-9754-47CF-88F9-A225B1271122}" type="presParOf" srcId="{47A84B1A-1A37-4EB7-A151-A617EA811063}" destId="{191E959F-EDC9-4588-92B4-550AB63B9F2D}" srcOrd="7" destOrd="0" presId="urn:microsoft.com/office/officeart/2005/8/layout/hChevron3"/>
    <dgm:cxn modelId="{730A595C-C761-4CAF-A0FB-8783DAC80658}" type="presParOf" srcId="{47A84B1A-1A37-4EB7-A151-A617EA811063}" destId="{D7852335-18CE-4228-BBED-9F827846C2C2}" srcOrd="8" destOrd="0" presId="urn:microsoft.com/office/officeart/2005/8/layout/hChevron3"/>
    <dgm:cxn modelId="{F3F7892C-9A12-46D5-80E2-B6CA328D5A58}" type="presParOf" srcId="{47A84B1A-1A37-4EB7-A151-A617EA811063}" destId="{3D659843-114E-4ABF-9032-DBF3DB317567}" srcOrd="9" destOrd="0" presId="urn:microsoft.com/office/officeart/2005/8/layout/hChevron3"/>
    <dgm:cxn modelId="{D58FA643-E434-4983-8759-F02F8A9B2E39}" type="presParOf" srcId="{47A84B1A-1A37-4EB7-A151-A617EA811063}" destId="{D9774E5D-CAA4-4869-97A7-AF0BF290BF05}" srcOrd="10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9ADF8CE-B9EE-49AD-B358-345731451207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1F43E8FC-EDED-4FE8-8FD2-0800C3941D7A}">
      <dgm:prSet phldrT="[Text]" custT="1"/>
      <dgm:spPr>
        <a:solidFill>
          <a:schemeClr val="accent1">
            <a:lumMod val="50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de-DE" sz="1400" b="0" dirty="0">
              <a:solidFill>
                <a:schemeClr val="bg1"/>
              </a:solidFill>
            </a:rPr>
            <a:t>Regierung</a:t>
          </a:r>
        </a:p>
      </dgm:t>
    </dgm:pt>
    <dgm:pt modelId="{28197CC0-B549-4D0E-B585-E3BFB969C3D2}" type="parTrans" cxnId="{0912C902-B04E-4F1C-8D77-5109DED03A1B}">
      <dgm:prSet/>
      <dgm:spPr/>
      <dgm:t>
        <a:bodyPr/>
        <a:lstStyle/>
        <a:p>
          <a:endParaRPr lang="de-DE"/>
        </a:p>
      </dgm:t>
    </dgm:pt>
    <dgm:pt modelId="{49B3A736-C66C-478F-AD14-7C6F8A427F0E}" type="sibTrans" cxnId="{0912C902-B04E-4F1C-8D77-5109DED03A1B}">
      <dgm:prSet/>
      <dgm:spPr/>
      <dgm:t>
        <a:bodyPr/>
        <a:lstStyle/>
        <a:p>
          <a:endParaRPr lang="de-DE"/>
        </a:p>
      </dgm:t>
    </dgm:pt>
    <dgm:pt modelId="{5DD97474-00D0-4AC6-8810-5E85998B785F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" sz="1400" b="0" dirty="0">
              <a:solidFill>
                <a:schemeClr val="bg1"/>
              </a:solidFill>
            </a:rPr>
            <a:t>Typisch London</a:t>
          </a:r>
          <a:endParaRPr lang="de-DE" sz="1400" b="0" dirty="0">
            <a:solidFill>
              <a:schemeClr val="bg1"/>
            </a:solidFill>
          </a:endParaRPr>
        </a:p>
      </dgm:t>
    </dgm:pt>
    <dgm:pt modelId="{4C3F7D24-17B6-404A-9F80-7EAD319F478B}" type="parTrans" cxnId="{2D0F59AA-31DA-4722-933D-813B4B48489B}">
      <dgm:prSet/>
      <dgm:spPr/>
      <dgm:t>
        <a:bodyPr/>
        <a:lstStyle/>
        <a:p>
          <a:endParaRPr lang="de-DE"/>
        </a:p>
      </dgm:t>
    </dgm:pt>
    <dgm:pt modelId="{5B16AA73-11C7-4F60-9B0F-793B110C6468}" type="sibTrans" cxnId="{2D0F59AA-31DA-4722-933D-813B4B48489B}">
      <dgm:prSet/>
      <dgm:spPr/>
      <dgm:t>
        <a:bodyPr/>
        <a:lstStyle/>
        <a:p>
          <a:endParaRPr lang="de-DE"/>
        </a:p>
      </dgm:t>
    </dgm:pt>
    <dgm:pt modelId="{9B8C5AD1-E44E-4BB0-9653-6328F18F4CFE}">
      <dgm:prSet custT="1"/>
      <dgm:spPr>
        <a:solidFill>
          <a:schemeClr val="bg1"/>
        </a:solidFill>
      </dgm:spPr>
      <dgm:t>
        <a:bodyPr/>
        <a:lstStyle/>
        <a:p>
          <a:r>
            <a:rPr lang="de" sz="2500" b="1" dirty="0">
              <a:solidFill>
                <a:schemeClr val="accent1">
                  <a:lumMod val="50000"/>
                </a:schemeClr>
              </a:solidFill>
            </a:rPr>
            <a:t>Sehenswürdigkeiten</a:t>
          </a:r>
          <a:endParaRPr lang="de-DE" sz="2500" b="1" dirty="0">
            <a:solidFill>
              <a:schemeClr val="accent1">
                <a:lumMod val="50000"/>
              </a:schemeClr>
            </a:solidFill>
          </a:endParaRPr>
        </a:p>
      </dgm:t>
    </dgm:pt>
    <dgm:pt modelId="{DCFDE7B4-982B-407E-A74E-5B687227DF46}" type="parTrans" cxnId="{9C77EE4F-58CF-4E1C-8412-EFE7FEE860DB}">
      <dgm:prSet/>
      <dgm:spPr/>
      <dgm:t>
        <a:bodyPr/>
        <a:lstStyle/>
        <a:p>
          <a:endParaRPr lang="de-DE"/>
        </a:p>
      </dgm:t>
    </dgm:pt>
    <dgm:pt modelId="{D392491F-12FD-4732-B2A0-79FF90E2B858}" type="sibTrans" cxnId="{9C77EE4F-58CF-4E1C-8412-EFE7FEE860DB}">
      <dgm:prSet/>
      <dgm:spPr/>
      <dgm:t>
        <a:bodyPr/>
        <a:lstStyle/>
        <a:p>
          <a:endParaRPr lang="de-DE"/>
        </a:p>
      </dgm:t>
    </dgm:pt>
    <dgm:pt modelId="{66190045-E5C5-4F7E-AEAE-FE790198599F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" sz="1400" b="0" dirty="0">
              <a:solidFill>
                <a:schemeClr val="bg1"/>
              </a:solidFill>
            </a:rPr>
            <a:t>Tipps</a:t>
          </a:r>
          <a:endParaRPr lang="de-DE" sz="1400" b="0" dirty="0">
            <a:solidFill>
              <a:schemeClr val="bg1"/>
            </a:solidFill>
          </a:endParaRPr>
        </a:p>
      </dgm:t>
    </dgm:pt>
    <dgm:pt modelId="{F9DF5C63-FB10-4DDF-9C24-C0095F1FCA50}" type="parTrans" cxnId="{384C6DD3-4953-471D-89FA-7543E7939661}">
      <dgm:prSet/>
      <dgm:spPr/>
      <dgm:t>
        <a:bodyPr/>
        <a:lstStyle/>
        <a:p>
          <a:endParaRPr lang="de-DE"/>
        </a:p>
      </dgm:t>
    </dgm:pt>
    <dgm:pt modelId="{5C0FA602-1615-47D2-95EE-A26AB7D32905}" type="sibTrans" cxnId="{384C6DD3-4953-471D-89FA-7543E7939661}">
      <dgm:prSet/>
      <dgm:spPr/>
      <dgm:t>
        <a:bodyPr/>
        <a:lstStyle/>
        <a:p>
          <a:endParaRPr lang="de-DE"/>
        </a:p>
      </dgm:t>
    </dgm:pt>
    <dgm:pt modelId="{1DEA549B-C71A-4FD3-9FD8-27233D43DCCE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-DE" sz="1400" b="0" dirty="0">
              <a:solidFill>
                <a:schemeClr val="bg1"/>
              </a:solidFill>
            </a:rPr>
            <a:t>Geschichte</a:t>
          </a:r>
        </a:p>
      </dgm:t>
    </dgm:pt>
    <dgm:pt modelId="{72DE4636-1789-408C-B41F-ACCB38AFFD43}" type="sibTrans" cxnId="{B7B3C594-B5B0-467B-9212-5C95FE9A36D2}">
      <dgm:prSet/>
      <dgm:spPr/>
      <dgm:t>
        <a:bodyPr/>
        <a:lstStyle/>
        <a:p>
          <a:endParaRPr lang="de-DE"/>
        </a:p>
      </dgm:t>
    </dgm:pt>
    <dgm:pt modelId="{F352217F-B222-4B5B-AE88-B45F2C4912D2}" type="parTrans" cxnId="{B7B3C594-B5B0-467B-9212-5C95FE9A36D2}">
      <dgm:prSet/>
      <dgm:spPr/>
      <dgm:t>
        <a:bodyPr/>
        <a:lstStyle/>
        <a:p>
          <a:endParaRPr lang="de-DE"/>
        </a:p>
      </dgm:t>
    </dgm:pt>
    <dgm:pt modelId="{7BD00EEB-37C6-46B7-A3A3-07DB06338354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-DE" sz="1400" b="0" dirty="0">
              <a:solidFill>
                <a:schemeClr val="bg1"/>
              </a:solidFill>
            </a:rPr>
            <a:t>Steckbrief</a:t>
          </a:r>
        </a:p>
      </dgm:t>
    </dgm:pt>
    <dgm:pt modelId="{5E4D9E35-C296-4A8D-89F0-52065CAB635E}" type="sibTrans" cxnId="{CEF3CB9A-C19B-422A-B287-7214659633A0}">
      <dgm:prSet/>
      <dgm:spPr/>
      <dgm:t>
        <a:bodyPr/>
        <a:lstStyle/>
        <a:p>
          <a:endParaRPr lang="de-DE"/>
        </a:p>
      </dgm:t>
    </dgm:pt>
    <dgm:pt modelId="{34F73AF7-135C-4F48-9A60-9F2A2FDE6416}" type="parTrans" cxnId="{CEF3CB9A-C19B-422A-B287-7214659633A0}">
      <dgm:prSet/>
      <dgm:spPr/>
      <dgm:t>
        <a:bodyPr/>
        <a:lstStyle/>
        <a:p>
          <a:endParaRPr lang="de-DE"/>
        </a:p>
      </dgm:t>
    </dgm:pt>
    <dgm:pt modelId="{47A84B1A-1A37-4EB7-A151-A617EA811063}" type="pres">
      <dgm:prSet presAssocID="{F9ADF8CE-B9EE-49AD-B358-345731451207}" presName="Name0" presStyleCnt="0">
        <dgm:presLayoutVars>
          <dgm:dir/>
          <dgm:resizeHandles val="exact"/>
        </dgm:presLayoutVars>
      </dgm:prSet>
      <dgm:spPr/>
    </dgm:pt>
    <dgm:pt modelId="{B3777953-2449-454A-8CBF-B25359E4CBD7}" type="pres">
      <dgm:prSet presAssocID="{7BD00EEB-37C6-46B7-A3A3-07DB06338354}" presName="parTxOnly" presStyleLbl="node1" presStyleIdx="0" presStyleCnt="6">
        <dgm:presLayoutVars>
          <dgm:bulletEnabled val="1"/>
        </dgm:presLayoutVars>
      </dgm:prSet>
      <dgm:spPr/>
    </dgm:pt>
    <dgm:pt modelId="{8C4A1725-F70C-46E9-AB22-24A1166E20E1}" type="pres">
      <dgm:prSet presAssocID="{5E4D9E35-C296-4A8D-89F0-52065CAB635E}" presName="parSpace" presStyleCnt="0"/>
      <dgm:spPr/>
    </dgm:pt>
    <dgm:pt modelId="{B10FBFDC-49F7-4922-B371-652C098F7805}" type="pres">
      <dgm:prSet presAssocID="{1DEA549B-C71A-4FD3-9FD8-27233D43DCCE}" presName="parTxOnly" presStyleLbl="node1" presStyleIdx="1" presStyleCnt="6" custScaleX="117242">
        <dgm:presLayoutVars>
          <dgm:bulletEnabled val="1"/>
        </dgm:presLayoutVars>
      </dgm:prSet>
      <dgm:spPr/>
    </dgm:pt>
    <dgm:pt modelId="{B56C94CF-693B-454A-B1F9-EE7D3C8C40AB}" type="pres">
      <dgm:prSet presAssocID="{72DE4636-1789-408C-B41F-ACCB38AFFD43}" presName="parSpace" presStyleCnt="0"/>
      <dgm:spPr/>
    </dgm:pt>
    <dgm:pt modelId="{CFBF7426-9EED-4E07-BA5F-1A57239BA83C}" type="pres">
      <dgm:prSet presAssocID="{1F43E8FC-EDED-4FE8-8FD2-0800C3941D7A}" presName="parTxOnly" presStyleLbl="node1" presStyleIdx="2" presStyleCnt="6" custScaleX="140286">
        <dgm:presLayoutVars>
          <dgm:bulletEnabled val="1"/>
        </dgm:presLayoutVars>
      </dgm:prSet>
      <dgm:spPr/>
    </dgm:pt>
    <dgm:pt modelId="{DC976002-E739-4F82-811E-D1EC6B348D84}" type="pres">
      <dgm:prSet presAssocID="{49B3A736-C66C-478F-AD14-7C6F8A427F0E}" presName="parSpace" presStyleCnt="0"/>
      <dgm:spPr/>
    </dgm:pt>
    <dgm:pt modelId="{3FAAA883-96DC-4E3D-BE12-0E5D2922F5CB}" type="pres">
      <dgm:prSet presAssocID="{5DD97474-00D0-4AC6-8810-5E85998B785F}" presName="parTxOnly" presStyleLbl="node1" presStyleIdx="3" presStyleCnt="6" custScaleX="101689">
        <dgm:presLayoutVars>
          <dgm:bulletEnabled val="1"/>
        </dgm:presLayoutVars>
      </dgm:prSet>
      <dgm:spPr/>
    </dgm:pt>
    <dgm:pt modelId="{191E959F-EDC9-4588-92B4-550AB63B9F2D}" type="pres">
      <dgm:prSet presAssocID="{5B16AA73-11C7-4F60-9B0F-793B110C6468}" presName="parSpace" presStyleCnt="0"/>
      <dgm:spPr/>
    </dgm:pt>
    <dgm:pt modelId="{D7852335-18CE-4228-BBED-9F827846C2C2}" type="pres">
      <dgm:prSet presAssocID="{9B8C5AD1-E44E-4BB0-9653-6328F18F4CFE}" presName="parTxOnly" presStyleLbl="node1" presStyleIdx="4" presStyleCnt="6" custScaleX="346186">
        <dgm:presLayoutVars>
          <dgm:bulletEnabled val="1"/>
        </dgm:presLayoutVars>
      </dgm:prSet>
      <dgm:spPr/>
    </dgm:pt>
    <dgm:pt modelId="{3D659843-114E-4ABF-9032-DBF3DB317567}" type="pres">
      <dgm:prSet presAssocID="{D392491F-12FD-4732-B2A0-79FF90E2B858}" presName="parSpace" presStyleCnt="0"/>
      <dgm:spPr/>
    </dgm:pt>
    <dgm:pt modelId="{D9774E5D-CAA4-4869-97A7-AF0BF290BF05}" type="pres">
      <dgm:prSet presAssocID="{66190045-E5C5-4F7E-AEAE-FE790198599F}" presName="parTxOnly" presStyleLbl="node1" presStyleIdx="5" presStyleCnt="6">
        <dgm:presLayoutVars>
          <dgm:bulletEnabled val="1"/>
        </dgm:presLayoutVars>
      </dgm:prSet>
      <dgm:spPr/>
    </dgm:pt>
  </dgm:ptLst>
  <dgm:cxnLst>
    <dgm:cxn modelId="{0912C902-B04E-4F1C-8D77-5109DED03A1B}" srcId="{F9ADF8CE-B9EE-49AD-B358-345731451207}" destId="{1F43E8FC-EDED-4FE8-8FD2-0800C3941D7A}" srcOrd="2" destOrd="0" parTransId="{28197CC0-B549-4D0E-B585-E3BFB969C3D2}" sibTransId="{49B3A736-C66C-478F-AD14-7C6F8A427F0E}"/>
    <dgm:cxn modelId="{200A140F-387A-4C80-AD32-9A99AD75CCD0}" type="presOf" srcId="{9B8C5AD1-E44E-4BB0-9653-6328F18F4CFE}" destId="{D7852335-18CE-4228-BBED-9F827846C2C2}" srcOrd="0" destOrd="0" presId="urn:microsoft.com/office/officeart/2005/8/layout/hChevron3"/>
    <dgm:cxn modelId="{B478DA2B-9774-44DE-8402-92015261FE66}" type="presOf" srcId="{F9ADF8CE-B9EE-49AD-B358-345731451207}" destId="{47A84B1A-1A37-4EB7-A151-A617EA811063}" srcOrd="0" destOrd="0" presId="urn:microsoft.com/office/officeart/2005/8/layout/hChevron3"/>
    <dgm:cxn modelId="{081D2634-B626-4E97-8335-220D62AF21F1}" type="presOf" srcId="{1F43E8FC-EDED-4FE8-8FD2-0800C3941D7A}" destId="{CFBF7426-9EED-4E07-BA5F-1A57239BA83C}" srcOrd="0" destOrd="0" presId="urn:microsoft.com/office/officeart/2005/8/layout/hChevron3"/>
    <dgm:cxn modelId="{9C77EE4F-58CF-4E1C-8412-EFE7FEE860DB}" srcId="{F9ADF8CE-B9EE-49AD-B358-345731451207}" destId="{9B8C5AD1-E44E-4BB0-9653-6328F18F4CFE}" srcOrd="4" destOrd="0" parTransId="{DCFDE7B4-982B-407E-A74E-5B687227DF46}" sibTransId="{D392491F-12FD-4732-B2A0-79FF90E2B858}"/>
    <dgm:cxn modelId="{36D9EE72-1C08-4A48-B9B1-42BBBCCF11D3}" type="presOf" srcId="{7BD00EEB-37C6-46B7-A3A3-07DB06338354}" destId="{B3777953-2449-454A-8CBF-B25359E4CBD7}" srcOrd="0" destOrd="0" presId="urn:microsoft.com/office/officeart/2005/8/layout/hChevron3"/>
    <dgm:cxn modelId="{0E666D7E-FF8E-474B-9891-C3D26554667A}" type="presOf" srcId="{66190045-E5C5-4F7E-AEAE-FE790198599F}" destId="{D9774E5D-CAA4-4869-97A7-AF0BF290BF05}" srcOrd="0" destOrd="0" presId="urn:microsoft.com/office/officeart/2005/8/layout/hChevron3"/>
    <dgm:cxn modelId="{B7B3C594-B5B0-467B-9212-5C95FE9A36D2}" srcId="{F9ADF8CE-B9EE-49AD-B358-345731451207}" destId="{1DEA549B-C71A-4FD3-9FD8-27233D43DCCE}" srcOrd="1" destOrd="0" parTransId="{F352217F-B222-4B5B-AE88-B45F2C4912D2}" sibTransId="{72DE4636-1789-408C-B41F-ACCB38AFFD43}"/>
    <dgm:cxn modelId="{520B5396-B916-43C1-9CEA-24DEABCF2D7F}" type="presOf" srcId="{5DD97474-00D0-4AC6-8810-5E85998B785F}" destId="{3FAAA883-96DC-4E3D-BE12-0E5D2922F5CB}" srcOrd="0" destOrd="0" presId="urn:microsoft.com/office/officeart/2005/8/layout/hChevron3"/>
    <dgm:cxn modelId="{CEF3CB9A-C19B-422A-B287-7214659633A0}" srcId="{F9ADF8CE-B9EE-49AD-B358-345731451207}" destId="{7BD00EEB-37C6-46B7-A3A3-07DB06338354}" srcOrd="0" destOrd="0" parTransId="{34F73AF7-135C-4F48-9A60-9F2A2FDE6416}" sibTransId="{5E4D9E35-C296-4A8D-89F0-52065CAB635E}"/>
    <dgm:cxn modelId="{B171899F-CC3A-4970-B33F-FA6B522CEA7E}" type="presOf" srcId="{1DEA549B-C71A-4FD3-9FD8-27233D43DCCE}" destId="{B10FBFDC-49F7-4922-B371-652C098F7805}" srcOrd="0" destOrd="0" presId="urn:microsoft.com/office/officeart/2005/8/layout/hChevron3"/>
    <dgm:cxn modelId="{2D0F59AA-31DA-4722-933D-813B4B48489B}" srcId="{F9ADF8CE-B9EE-49AD-B358-345731451207}" destId="{5DD97474-00D0-4AC6-8810-5E85998B785F}" srcOrd="3" destOrd="0" parTransId="{4C3F7D24-17B6-404A-9F80-7EAD319F478B}" sibTransId="{5B16AA73-11C7-4F60-9B0F-793B110C6468}"/>
    <dgm:cxn modelId="{384C6DD3-4953-471D-89FA-7543E7939661}" srcId="{F9ADF8CE-B9EE-49AD-B358-345731451207}" destId="{66190045-E5C5-4F7E-AEAE-FE790198599F}" srcOrd="5" destOrd="0" parTransId="{F9DF5C63-FB10-4DDF-9C24-C0095F1FCA50}" sibTransId="{5C0FA602-1615-47D2-95EE-A26AB7D32905}"/>
    <dgm:cxn modelId="{6490FF3E-66AA-4618-A6D4-3BB4F0E6AD7E}" type="presParOf" srcId="{47A84B1A-1A37-4EB7-A151-A617EA811063}" destId="{B3777953-2449-454A-8CBF-B25359E4CBD7}" srcOrd="0" destOrd="0" presId="urn:microsoft.com/office/officeart/2005/8/layout/hChevron3"/>
    <dgm:cxn modelId="{E805B2C4-27E4-4646-9B80-CDE5D66642BC}" type="presParOf" srcId="{47A84B1A-1A37-4EB7-A151-A617EA811063}" destId="{8C4A1725-F70C-46E9-AB22-24A1166E20E1}" srcOrd="1" destOrd="0" presId="urn:microsoft.com/office/officeart/2005/8/layout/hChevron3"/>
    <dgm:cxn modelId="{63FFA9EF-965D-492E-AD1D-ED8F099B04BA}" type="presParOf" srcId="{47A84B1A-1A37-4EB7-A151-A617EA811063}" destId="{B10FBFDC-49F7-4922-B371-652C098F7805}" srcOrd="2" destOrd="0" presId="urn:microsoft.com/office/officeart/2005/8/layout/hChevron3"/>
    <dgm:cxn modelId="{3770DD2C-448A-4F4B-BED8-45B22FED40BD}" type="presParOf" srcId="{47A84B1A-1A37-4EB7-A151-A617EA811063}" destId="{B56C94CF-693B-454A-B1F9-EE7D3C8C40AB}" srcOrd="3" destOrd="0" presId="urn:microsoft.com/office/officeart/2005/8/layout/hChevron3"/>
    <dgm:cxn modelId="{55393818-3050-47AC-A5DF-3747FCD28B3D}" type="presParOf" srcId="{47A84B1A-1A37-4EB7-A151-A617EA811063}" destId="{CFBF7426-9EED-4E07-BA5F-1A57239BA83C}" srcOrd="4" destOrd="0" presId="urn:microsoft.com/office/officeart/2005/8/layout/hChevron3"/>
    <dgm:cxn modelId="{A38D83FB-87DB-4C15-B8A5-C3F6193D5EDE}" type="presParOf" srcId="{47A84B1A-1A37-4EB7-A151-A617EA811063}" destId="{DC976002-E739-4F82-811E-D1EC6B348D84}" srcOrd="5" destOrd="0" presId="urn:microsoft.com/office/officeart/2005/8/layout/hChevron3"/>
    <dgm:cxn modelId="{FF83727C-FF7B-4F4F-A17F-2B2103F15930}" type="presParOf" srcId="{47A84B1A-1A37-4EB7-A151-A617EA811063}" destId="{3FAAA883-96DC-4E3D-BE12-0E5D2922F5CB}" srcOrd="6" destOrd="0" presId="urn:microsoft.com/office/officeart/2005/8/layout/hChevron3"/>
    <dgm:cxn modelId="{E68B9AEF-9754-47CF-88F9-A225B1271122}" type="presParOf" srcId="{47A84B1A-1A37-4EB7-A151-A617EA811063}" destId="{191E959F-EDC9-4588-92B4-550AB63B9F2D}" srcOrd="7" destOrd="0" presId="urn:microsoft.com/office/officeart/2005/8/layout/hChevron3"/>
    <dgm:cxn modelId="{730A595C-C761-4CAF-A0FB-8783DAC80658}" type="presParOf" srcId="{47A84B1A-1A37-4EB7-A151-A617EA811063}" destId="{D7852335-18CE-4228-BBED-9F827846C2C2}" srcOrd="8" destOrd="0" presId="urn:microsoft.com/office/officeart/2005/8/layout/hChevron3"/>
    <dgm:cxn modelId="{F3F7892C-9A12-46D5-80E2-B6CA328D5A58}" type="presParOf" srcId="{47A84B1A-1A37-4EB7-A151-A617EA811063}" destId="{3D659843-114E-4ABF-9032-DBF3DB317567}" srcOrd="9" destOrd="0" presId="urn:microsoft.com/office/officeart/2005/8/layout/hChevron3"/>
    <dgm:cxn modelId="{D58FA643-E434-4983-8759-F02F8A9B2E39}" type="presParOf" srcId="{47A84B1A-1A37-4EB7-A151-A617EA811063}" destId="{D9774E5D-CAA4-4869-97A7-AF0BF290BF05}" srcOrd="10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9ADF8CE-B9EE-49AD-B358-345731451207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1F43E8FC-EDED-4FE8-8FD2-0800C3941D7A}">
      <dgm:prSet phldrT="[Text]" custT="1"/>
      <dgm:spPr>
        <a:solidFill>
          <a:schemeClr val="accent1">
            <a:lumMod val="50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de-DE" sz="1400" b="0" dirty="0">
              <a:solidFill>
                <a:schemeClr val="bg1"/>
              </a:solidFill>
            </a:rPr>
            <a:t>Regierung</a:t>
          </a:r>
        </a:p>
      </dgm:t>
    </dgm:pt>
    <dgm:pt modelId="{28197CC0-B549-4D0E-B585-E3BFB969C3D2}" type="parTrans" cxnId="{0912C902-B04E-4F1C-8D77-5109DED03A1B}">
      <dgm:prSet/>
      <dgm:spPr/>
      <dgm:t>
        <a:bodyPr/>
        <a:lstStyle/>
        <a:p>
          <a:endParaRPr lang="de-DE"/>
        </a:p>
      </dgm:t>
    </dgm:pt>
    <dgm:pt modelId="{49B3A736-C66C-478F-AD14-7C6F8A427F0E}" type="sibTrans" cxnId="{0912C902-B04E-4F1C-8D77-5109DED03A1B}">
      <dgm:prSet/>
      <dgm:spPr/>
      <dgm:t>
        <a:bodyPr/>
        <a:lstStyle/>
        <a:p>
          <a:endParaRPr lang="de-DE"/>
        </a:p>
      </dgm:t>
    </dgm:pt>
    <dgm:pt modelId="{5DD97474-00D0-4AC6-8810-5E85998B785F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" sz="1400" b="0" dirty="0">
              <a:solidFill>
                <a:schemeClr val="bg1"/>
              </a:solidFill>
            </a:rPr>
            <a:t>Typisch London</a:t>
          </a:r>
          <a:endParaRPr lang="de-DE" sz="1400" b="0" dirty="0">
            <a:solidFill>
              <a:schemeClr val="bg1"/>
            </a:solidFill>
          </a:endParaRPr>
        </a:p>
      </dgm:t>
    </dgm:pt>
    <dgm:pt modelId="{4C3F7D24-17B6-404A-9F80-7EAD319F478B}" type="parTrans" cxnId="{2D0F59AA-31DA-4722-933D-813B4B48489B}">
      <dgm:prSet/>
      <dgm:spPr/>
      <dgm:t>
        <a:bodyPr/>
        <a:lstStyle/>
        <a:p>
          <a:endParaRPr lang="de-DE"/>
        </a:p>
      </dgm:t>
    </dgm:pt>
    <dgm:pt modelId="{5B16AA73-11C7-4F60-9B0F-793B110C6468}" type="sibTrans" cxnId="{2D0F59AA-31DA-4722-933D-813B4B48489B}">
      <dgm:prSet/>
      <dgm:spPr/>
      <dgm:t>
        <a:bodyPr/>
        <a:lstStyle/>
        <a:p>
          <a:endParaRPr lang="de-DE"/>
        </a:p>
      </dgm:t>
    </dgm:pt>
    <dgm:pt modelId="{9B8C5AD1-E44E-4BB0-9653-6328F18F4CFE}">
      <dgm:prSet custT="1"/>
      <dgm:spPr>
        <a:solidFill>
          <a:schemeClr val="bg1"/>
        </a:solidFill>
      </dgm:spPr>
      <dgm:t>
        <a:bodyPr/>
        <a:lstStyle/>
        <a:p>
          <a:r>
            <a:rPr lang="de" sz="2500" b="1" dirty="0">
              <a:solidFill>
                <a:schemeClr val="accent1">
                  <a:lumMod val="50000"/>
                </a:schemeClr>
              </a:solidFill>
            </a:rPr>
            <a:t>Sehenswürdigkeiten</a:t>
          </a:r>
          <a:endParaRPr lang="de-DE" sz="2500" b="1" dirty="0">
            <a:solidFill>
              <a:schemeClr val="accent1">
                <a:lumMod val="50000"/>
              </a:schemeClr>
            </a:solidFill>
          </a:endParaRPr>
        </a:p>
      </dgm:t>
    </dgm:pt>
    <dgm:pt modelId="{DCFDE7B4-982B-407E-A74E-5B687227DF46}" type="parTrans" cxnId="{9C77EE4F-58CF-4E1C-8412-EFE7FEE860DB}">
      <dgm:prSet/>
      <dgm:spPr/>
      <dgm:t>
        <a:bodyPr/>
        <a:lstStyle/>
        <a:p>
          <a:endParaRPr lang="de-DE"/>
        </a:p>
      </dgm:t>
    </dgm:pt>
    <dgm:pt modelId="{D392491F-12FD-4732-B2A0-79FF90E2B858}" type="sibTrans" cxnId="{9C77EE4F-58CF-4E1C-8412-EFE7FEE860DB}">
      <dgm:prSet/>
      <dgm:spPr/>
      <dgm:t>
        <a:bodyPr/>
        <a:lstStyle/>
        <a:p>
          <a:endParaRPr lang="de-DE"/>
        </a:p>
      </dgm:t>
    </dgm:pt>
    <dgm:pt modelId="{66190045-E5C5-4F7E-AEAE-FE790198599F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" sz="1400" b="0" dirty="0">
              <a:solidFill>
                <a:schemeClr val="bg1"/>
              </a:solidFill>
            </a:rPr>
            <a:t>Tipps</a:t>
          </a:r>
          <a:endParaRPr lang="de-DE" sz="1400" b="0" dirty="0">
            <a:solidFill>
              <a:schemeClr val="bg1"/>
            </a:solidFill>
          </a:endParaRPr>
        </a:p>
      </dgm:t>
    </dgm:pt>
    <dgm:pt modelId="{F9DF5C63-FB10-4DDF-9C24-C0095F1FCA50}" type="parTrans" cxnId="{384C6DD3-4953-471D-89FA-7543E7939661}">
      <dgm:prSet/>
      <dgm:spPr/>
      <dgm:t>
        <a:bodyPr/>
        <a:lstStyle/>
        <a:p>
          <a:endParaRPr lang="de-DE"/>
        </a:p>
      </dgm:t>
    </dgm:pt>
    <dgm:pt modelId="{5C0FA602-1615-47D2-95EE-A26AB7D32905}" type="sibTrans" cxnId="{384C6DD3-4953-471D-89FA-7543E7939661}">
      <dgm:prSet/>
      <dgm:spPr/>
      <dgm:t>
        <a:bodyPr/>
        <a:lstStyle/>
        <a:p>
          <a:endParaRPr lang="de-DE"/>
        </a:p>
      </dgm:t>
    </dgm:pt>
    <dgm:pt modelId="{1DEA549B-C71A-4FD3-9FD8-27233D43DCCE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-DE" sz="1400" b="0" dirty="0">
              <a:solidFill>
                <a:schemeClr val="bg1"/>
              </a:solidFill>
            </a:rPr>
            <a:t>Geschichte</a:t>
          </a:r>
        </a:p>
      </dgm:t>
    </dgm:pt>
    <dgm:pt modelId="{72DE4636-1789-408C-B41F-ACCB38AFFD43}" type="sibTrans" cxnId="{B7B3C594-B5B0-467B-9212-5C95FE9A36D2}">
      <dgm:prSet/>
      <dgm:spPr/>
      <dgm:t>
        <a:bodyPr/>
        <a:lstStyle/>
        <a:p>
          <a:endParaRPr lang="de-DE"/>
        </a:p>
      </dgm:t>
    </dgm:pt>
    <dgm:pt modelId="{F352217F-B222-4B5B-AE88-B45F2C4912D2}" type="parTrans" cxnId="{B7B3C594-B5B0-467B-9212-5C95FE9A36D2}">
      <dgm:prSet/>
      <dgm:spPr/>
      <dgm:t>
        <a:bodyPr/>
        <a:lstStyle/>
        <a:p>
          <a:endParaRPr lang="de-DE"/>
        </a:p>
      </dgm:t>
    </dgm:pt>
    <dgm:pt modelId="{7BD00EEB-37C6-46B7-A3A3-07DB06338354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-DE" sz="1400" b="0" dirty="0">
              <a:solidFill>
                <a:schemeClr val="bg1"/>
              </a:solidFill>
            </a:rPr>
            <a:t>Steckbrief</a:t>
          </a:r>
        </a:p>
      </dgm:t>
    </dgm:pt>
    <dgm:pt modelId="{5E4D9E35-C296-4A8D-89F0-52065CAB635E}" type="sibTrans" cxnId="{CEF3CB9A-C19B-422A-B287-7214659633A0}">
      <dgm:prSet/>
      <dgm:spPr/>
      <dgm:t>
        <a:bodyPr/>
        <a:lstStyle/>
        <a:p>
          <a:endParaRPr lang="de-DE"/>
        </a:p>
      </dgm:t>
    </dgm:pt>
    <dgm:pt modelId="{34F73AF7-135C-4F48-9A60-9F2A2FDE6416}" type="parTrans" cxnId="{CEF3CB9A-C19B-422A-B287-7214659633A0}">
      <dgm:prSet/>
      <dgm:spPr/>
      <dgm:t>
        <a:bodyPr/>
        <a:lstStyle/>
        <a:p>
          <a:endParaRPr lang="de-DE"/>
        </a:p>
      </dgm:t>
    </dgm:pt>
    <dgm:pt modelId="{47A84B1A-1A37-4EB7-A151-A617EA811063}" type="pres">
      <dgm:prSet presAssocID="{F9ADF8CE-B9EE-49AD-B358-345731451207}" presName="Name0" presStyleCnt="0">
        <dgm:presLayoutVars>
          <dgm:dir/>
          <dgm:resizeHandles val="exact"/>
        </dgm:presLayoutVars>
      </dgm:prSet>
      <dgm:spPr/>
    </dgm:pt>
    <dgm:pt modelId="{B3777953-2449-454A-8CBF-B25359E4CBD7}" type="pres">
      <dgm:prSet presAssocID="{7BD00EEB-37C6-46B7-A3A3-07DB06338354}" presName="parTxOnly" presStyleLbl="node1" presStyleIdx="0" presStyleCnt="6">
        <dgm:presLayoutVars>
          <dgm:bulletEnabled val="1"/>
        </dgm:presLayoutVars>
      </dgm:prSet>
      <dgm:spPr/>
    </dgm:pt>
    <dgm:pt modelId="{8C4A1725-F70C-46E9-AB22-24A1166E20E1}" type="pres">
      <dgm:prSet presAssocID="{5E4D9E35-C296-4A8D-89F0-52065CAB635E}" presName="parSpace" presStyleCnt="0"/>
      <dgm:spPr/>
    </dgm:pt>
    <dgm:pt modelId="{B10FBFDC-49F7-4922-B371-652C098F7805}" type="pres">
      <dgm:prSet presAssocID="{1DEA549B-C71A-4FD3-9FD8-27233D43DCCE}" presName="parTxOnly" presStyleLbl="node1" presStyleIdx="1" presStyleCnt="6" custScaleX="117242">
        <dgm:presLayoutVars>
          <dgm:bulletEnabled val="1"/>
        </dgm:presLayoutVars>
      </dgm:prSet>
      <dgm:spPr/>
    </dgm:pt>
    <dgm:pt modelId="{B56C94CF-693B-454A-B1F9-EE7D3C8C40AB}" type="pres">
      <dgm:prSet presAssocID="{72DE4636-1789-408C-B41F-ACCB38AFFD43}" presName="parSpace" presStyleCnt="0"/>
      <dgm:spPr/>
    </dgm:pt>
    <dgm:pt modelId="{CFBF7426-9EED-4E07-BA5F-1A57239BA83C}" type="pres">
      <dgm:prSet presAssocID="{1F43E8FC-EDED-4FE8-8FD2-0800C3941D7A}" presName="parTxOnly" presStyleLbl="node1" presStyleIdx="2" presStyleCnt="6" custScaleX="140286">
        <dgm:presLayoutVars>
          <dgm:bulletEnabled val="1"/>
        </dgm:presLayoutVars>
      </dgm:prSet>
      <dgm:spPr/>
    </dgm:pt>
    <dgm:pt modelId="{DC976002-E739-4F82-811E-D1EC6B348D84}" type="pres">
      <dgm:prSet presAssocID="{49B3A736-C66C-478F-AD14-7C6F8A427F0E}" presName="parSpace" presStyleCnt="0"/>
      <dgm:spPr/>
    </dgm:pt>
    <dgm:pt modelId="{3FAAA883-96DC-4E3D-BE12-0E5D2922F5CB}" type="pres">
      <dgm:prSet presAssocID="{5DD97474-00D0-4AC6-8810-5E85998B785F}" presName="parTxOnly" presStyleLbl="node1" presStyleIdx="3" presStyleCnt="6" custScaleX="101689">
        <dgm:presLayoutVars>
          <dgm:bulletEnabled val="1"/>
        </dgm:presLayoutVars>
      </dgm:prSet>
      <dgm:spPr/>
    </dgm:pt>
    <dgm:pt modelId="{191E959F-EDC9-4588-92B4-550AB63B9F2D}" type="pres">
      <dgm:prSet presAssocID="{5B16AA73-11C7-4F60-9B0F-793B110C6468}" presName="parSpace" presStyleCnt="0"/>
      <dgm:spPr/>
    </dgm:pt>
    <dgm:pt modelId="{D7852335-18CE-4228-BBED-9F827846C2C2}" type="pres">
      <dgm:prSet presAssocID="{9B8C5AD1-E44E-4BB0-9653-6328F18F4CFE}" presName="parTxOnly" presStyleLbl="node1" presStyleIdx="4" presStyleCnt="6" custScaleX="346186">
        <dgm:presLayoutVars>
          <dgm:bulletEnabled val="1"/>
        </dgm:presLayoutVars>
      </dgm:prSet>
      <dgm:spPr/>
    </dgm:pt>
    <dgm:pt modelId="{3D659843-114E-4ABF-9032-DBF3DB317567}" type="pres">
      <dgm:prSet presAssocID="{D392491F-12FD-4732-B2A0-79FF90E2B858}" presName="parSpace" presStyleCnt="0"/>
      <dgm:spPr/>
    </dgm:pt>
    <dgm:pt modelId="{D9774E5D-CAA4-4869-97A7-AF0BF290BF05}" type="pres">
      <dgm:prSet presAssocID="{66190045-E5C5-4F7E-AEAE-FE790198599F}" presName="parTxOnly" presStyleLbl="node1" presStyleIdx="5" presStyleCnt="6">
        <dgm:presLayoutVars>
          <dgm:bulletEnabled val="1"/>
        </dgm:presLayoutVars>
      </dgm:prSet>
      <dgm:spPr/>
    </dgm:pt>
  </dgm:ptLst>
  <dgm:cxnLst>
    <dgm:cxn modelId="{0912C902-B04E-4F1C-8D77-5109DED03A1B}" srcId="{F9ADF8CE-B9EE-49AD-B358-345731451207}" destId="{1F43E8FC-EDED-4FE8-8FD2-0800C3941D7A}" srcOrd="2" destOrd="0" parTransId="{28197CC0-B549-4D0E-B585-E3BFB969C3D2}" sibTransId="{49B3A736-C66C-478F-AD14-7C6F8A427F0E}"/>
    <dgm:cxn modelId="{200A140F-387A-4C80-AD32-9A99AD75CCD0}" type="presOf" srcId="{9B8C5AD1-E44E-4BB0-9653-6328F18F4CFE}" destId="{D7852335-18CE-4228-BBED-9F827846C2C2}" srcOrd="0" destOrd="0" presId="urn:microsoft.com/office/officeart/2005/8/layout/hChevron3"/>
    <dgm:cxn modelId="{B478DA2B-9774-44DE-8402-92015261FE66}" type="presOf" srcId="{F9ADF8CE-B9EE-49AD-B358-345731451207}" destId="{47A84B1A-1A37-4EB7-A151-A617EA811063}" srcOrd="0" destOrd="0" presId="urn:microsoft.com/office/officeart/2005/8/layout/hChevron3"/>
    <dgm:cxn modelId="{081D2634-B626-4E97-8335-220D62AF21F1}" type="presOf" srcId="{1F43E8FC-EDED-4FE8-8FD2-0800C3941D7A}" destId="{CFBF7426-9EED-4E07-BA5F-1A57239BA83C}" srcOrd="0" destOrd="0" presId="urn:microsoft.com/office/officeart/2005/8/layout/hChevron3"/>
    <dgm:cxn modelId="{9C77EE4F-58CF-4E1C-8412-EFE7FEE860DB}" srcId="{F9ADF8CE-B9EE-49AD-B358-345731451207}" destId="{9B8C5AD1-E44E-4BB0-9653-6328F18F4CFE}" srcOrd="4" destOrd="0" parTransId="{DCFDE7B4-982B-407E-A74E-5B687227DF46}" sibTransId="{D392491F-12FD-4732-B2A0-79FF90E2B858}"/>
    <dgm:cxn modelId="{36D9EE72-1C08-4A48-B9B1-42BBBCCF11D3}" type="presOf" srcId="{7BD00EEB-37C6-46B7-A3A3-07DB06338354}" destId="{B3777953-2449-454A-8CBF-B25359E4CBD7}" srcOrd="0" destOrd="0" presId="urn:microsoft.com/office/officeart/2005/8/layout/hChevron3"/>
    <dgm:cxn modelId="{0E666D7E-FF8E-474B-9891-C3D26554667A}" type="presOf" srcId="{66190045-E5C5-4F7E-AEAE-FE790198599F}" destId="{D9774E5D-CAA4-4869-97A7-AF0BF290BF05}" srcOrd="0" destOrd="0" presId="urn:microsoft.com/office/officeart/2005/8/layout/hChevron3"/>
    <dgm:cxn modelId="{B7B3C594-B5B0-467B-9212-5C95FE9A36D2}" srcId="{F9ADF8CE-B9EE-49AD-B358-345731451207}" destId="{1DEA549B-C71A-4FD3-9FD8-27233D43DCCE}" srcOrd="1" destOrd="0" parTransId="{F352217F-B222-4B5B-AE88-B45F2C4912D2}" sibTransId="{72DE4636-1789-408C-B41F-ACCB38AFFD43}"/>
    <dgm:cxn modelId="{520B5396-B916-43C1-9CEA-24DEABCF2D7F}" type="presOf" srcId="{5DD97474-00D0-4AC6-8810-5E85998B785F}" destId="{3FAAA883-96DC-4E3D-BE12-0E5D2922F5CB}" srcOrd="0" destOrd="0" presId="urn:microsoft.com/office/officeart/2005/8/layout/hChevron3"/>
    <dgm:cxn modelId="{CEF3CB9A-C19B-422A-B287-7214659633A0}" srcId="{F9ADF8CE-B9EE-49AD-B358-345731451207}" destId="{7BD00EEB-37C6-46B7-A3A3-07DB06338354}" srcOrd="0" destOrd="0" parTransId="{34F73AF7-135C-4F48-9A60-9F2A2FDE6416}" sibTransId="{5E4D9E35-C296-4A8D-89F0-52065CAB635E}"/>
    <dgm:cxn modelId="{B171899F-CC3A-4970-B33F-FA6B522CEA7E}" type="presOf" srcId="{1DEA549B-C71A-4FD3-9FD8-27233D43DCCE}" destId="{B10FBFDC-49F7-4922-B371-652C098F7805}" srcOrd="0" destOrd="0" presId="urn:microsoft.com/office/officeart/2005/8/layout/hChevron3"/>
    <dgm:cxn modelId="{2D0F59AA-31DA-4722-933D-813B4B48489B}" srcId="{F9ADF8CE-B9EE-49AD-B358-345731451207}" destId="{5DD97474-00D0-4AC6-8810-5E85998B785F}" srcOrd="3" destOrd="0" parTransId="{4C3F7D24-17B6-404A-9F80-7EAD319F478B}" sibTransId="{5B16AA73-11C7-4F60-9B0F-793B110C6468}"/>
    <dgm:cxn modelId="{384C6DD3-4953-471D-89FA-7543E7939661}" srcId="{F9ADF8CE-B9EE-49AD-B358-345731451207}" destId="{66190045-E5C5-4F7E-AEAE-FE790198599F}" srcOrd="5" destOrd="0" parTransId="{F9DF5C63-FB10-4DDF-9C24-C0095F1FCA50}" sibTransId="{5C0FA602-1615-47D2-95EE-A26AB7D32905}"/>
    <dgm:cxn modelId="{6490FF3E-66AA-4618-A6D4-3BB4F0E6AD7E}" type="presParOf" srcId="{47A84B1A-1A37-4EB7-A151-A617EA811063}" destId="{B3777953-2449-454A-8CBF-B25359E4CBD7}" srcOrd="0" destOrd="0" presId="urn:microsoft.com/office/officeart/2005/8/layout/hChevron3"/>
    <dgm:cxn modelId="{E805B2C4-27E4-4646-9B80-CDE5D66642BC}" type="presParOf" srcId="{47A84B1A-1A37-4EB7-A151-A617EA811063}" destId="{8C4A1725-F70C-46E9-AB22-24A1166E20E1}" srcOrd="1" destOrd="0" presId="urn:microsoft.com/office/officeart/2005/8/layout/hChevron3"/>
    <dgm:cxn modelId="{63FFA9EF-965D-492E-AD1D-ED8F099B04BA}" type="presParOf" srcId="{47A84B1A-1A37-4EB7-A151-A617EA811063}" destId="{B10FBFDC-49F7-4922-B371-652C098F7805}" srcOrd="2" destOrd="0" presId="urn:microsoft.com/office/officeart/2005/8/layout/hChevron3"/>
    <dgm:cxn modelId="{3770DD2C-448A-4F4B-BED8-45B22FED40BD}" type="presParOf" srcId="{47A84B1A-1A37-4EB7-A151-A617EA811063}" destId="{B56C94CF-693B-454A-B1F9-EE7D3C8C40AB}" srcOrd="3" destOrd="0" presId="urn:microsoft.com/office/officeart/2005/8/layout/hChevron3"/>
    <dgm:cxn modelId="{55393818-3050-47AC-A5DF-3747FCD28B3D}" type="presParOf" srcId="{47A84B1A-1A37-4EB7-A151-A617EA811063}" destId="{CFBF7426-9EED-4E07-BA5F-1A57239BA83C}" srcOrd="4" destOrd="0" presId="urn:microsoft.com/office/officeart/2005/8/layout/hChevron3"/>
    <dgm:cxn modelId="{A38D83FB-87DB-4C15-B8A5-C3F6193D5EDE}" type="presParOf" srcId="{47A84B1A-1A37-4EB7-A151-A617EA811063}" destId="{DC976002-E739-4F82-811E-D1EC6B348D84}" srcOrd="5" destOrd="0" presId="urn:microsoft.com/office/officeart/2005/8/layout/hChevron3"/>
    <dgm:cxn modelId="{FF83727C-FF7B-4F4F-A17F-2B2103F15930}" type="presParOf" srcId="{47A84B1A-1A37-4EB7-A151-A617EA811063}" destId="{3FAAA883-96DC-4E3D-BE12-0E5D2922F5CB}" srcOrd="6" destOrd="0" presId="urn:microsoft.com/office/officeart/2005/8/layout/hChevron3"/>
    <dgm:cxn modelId="{E68B9AEF-9754-47CF-88F9-A225B1271122}" type="presParOf" srcId="{47A84B1A-1A37-4EB7-A151-A617EA811063}" destId="{191E959F-EDC9-4588-92B4-550AB63B9F2D}" srcOrd="7" destOrd="0" presId="urn:microsoft.com/office/officeart/2005/8/layout/hChevron3"/>
    <dgm:cxn modelId="{730A595C-C761-4CAF-A0FB-8783DAC80658}" type="presParOf" srcId="{47A84B1A-1A37-4EB7-A151-A617EA811063}" destId="{D7852335-18CE-4228-BBED-9F827846C2C2}" srcOrd="8" destOrd="0" presId="urn:microsoft.com/office/officeart/2005/8/layout/hChevron3"/>
    <dgm:cxn modelId="{F3F7892C-9A12-46D5-80E2-B6CA328D5A58}" type="presParOf" srcId="{47A84B1A-1A37-4EB7-A151-A617EA811063}" destId="{3D659843-114E-4ABF-9032-DBF3DB317567}" srcOrd="9" destOrd="0" presId="urn:microsoft.com/office/officeart/2005/8/layout/hChevron3"/>
    <dgm:cxn modelId="{D58FA643-E434-4983-8759-F02F8A9B2E39}" type="presParOf" srcId="{47A84B1A-1A37-4EB7-A151-A617EA811063}" destId="{D9774E5D-CAA4-4869-97A7-AF0BF290BF05}" srcOrd="10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9ADF8CE-B9EE-49AD-B358-345731451207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1F43E8FC-EDED-4FE8-8FD2-0800C3941D7A}">
      <dgm:prSet phldrT="[Text]" custT="1"/>
      <dgm:spPr>
        <a:solidFill>
          <a:schemeClr val="accent1">
            <a:lumMod val="50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de-DE" sz="1400" b="0" dirty="0">
              <a:solidFill>
                <a:schemeClr val="bg1"/>
              </a:solidFill>
            </a:rPr>
            <a:t>Regierung</a:t>
          </a:r>
        </a:p>
      </dgm:t>
    </dgm:pt>
    <dgm:pt modelId="{28197CC0-B549-4D0E-B585-E3BFB969C3D2}" type="parTrans" cxnId="{0912C902-B04E-4F1C-8D77-5109DED03A1B}">
      <dgm:prSet/>
      <dgm:spPr/>
      <dgm:t>
        <a:bodyPr/>
        <a:lstStyle/>
        <a:p>
          <a:endParaRPr lang="de-DE"/>
        </a:p>
      </dgm:t>
    </dgm:pt>
    <dgm:pt modelId="{49B3A736-C66C-478F-AD14-7C6F8A427F0E}" type="sibTrans" cxnId="{0912C902-B04E-4F1C-8D77-5109DED03A1B}">
      <dgm:prSet/>
      <dgm:spPr/>
      <dgm:t>
        <a:bodyPr/>
        <a:lstStyle/>
        <a:p>
          <a:endParaRPr lang="de-DE"/>
        </a:p>
      </dgm:t>
    </dgm:pt>
    <dgm:pt modelId="{5DD97474-00D0-4AC6-8810-5E85998B785F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" sz="1400" b="0" dirty="0">
              <a:solidFill>
                <a:schemeClr val="bg1"/>
              </a:solidFill>
            </a:rPr>
            <a:t>Typisch London</a:t>
          </a:r>
          <a:endParaRPr lang="de-DE" sz="1400" b="0" dirty="0">
            <a:solidFill>
              <a:schemeClr val="bg1"/>
            </a:solidFill>
          </a:endParaRPr>
        </a:p>
      </dgm:t>
    </dgm:pt>
    <dgm:pt modelId="{4C3F7D24-17B6-404A-9F80-7EAD319F478B}" type="parTrans" cxnId="{2D0F59AA-31DA-4722-933D-813B4B48489B}">
      <dgm:prSet/>
      <dgm:spPr/>
      <dgm:t>
        <a:bodyPr/>
        <a:lstStyle/>
        <a:p>
          <a:endParaRPr lang="de-DE"/>
        </a:p>
      </dgm:t>
    </dgm:pt>
    <dgm:pt modelId="{5B16AA73-11C7-4F60-9B0F-793B110C6468}" type="sibTrans" cxnId="{2D0F59AA-31DA-4722-933D-813B4B48489B}">
      <dgm:prSet/>
      <dgm:spPr/>
      <dgm:t>
        <a:bodyPr/>
        <a:lstStyle/>
        <a:p>
          <a:endParaRPr lang="de-DE"/>
        </a:p>
      </dgm:t>
    </dgm:pt>
    <dgm:pt modelId="{9B8C5AD1-E44E-4BB0-9653-6328F18F4CFE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" sz="1400" b="0" dirty="0">
              <a:solidFill>
                <a:schemeClr val="bg1"/>
              </a:solidFill>
            </a:rPr>
            <a:t>Sehenswürdigkeiten</a:t>
          </a:r>
          <a:endParaRPr lang="de-DE" sz="1400" b="0" dirty="0">
            <a:solidFill>
              <a:schemeClr val="bg1"/>
            </a:solidFill>
          </a:endParaRPr>
        </a:p>
      </dgm:t>
    </dgm:pt>
    <dgm:pt modelId="{DCFDE7B4-982B-407E-A74E-5B687227DF46}" type="parTrans" cxnId="{9C77EE4F-58CF-4E1C-8412-EFE7FEE860DB}">
      <dgm:prSet/>
      <dgm:spPr/>
      <dgm:t>
        <a:bodyPr/>
        <a:lstStyle/>
        <a:p>
          <a:endParaRPr lang="de-DE"/>
        </a:p>
      </dgm:t>
    </dgm:pt>
    <dgm:pt modelId="{D392491F-12FD-4732-B2A0-79FF90E2B858}" type="sibTrans" cxnId="{9C77EE4F-58CF-4E1C-8412-EFE7FEE860DB}">
      <dgm:prSet/>
      <dgm:spPr/>
      <dgm:t>
        <a:bodyPr/>
        <a:lstStyle/>
        <a:p>
          <a:endParaRPr lang="de-DE"/>
        </a:p>
      </dgm:t>
    </dgm:pt>
    <dgm:pt modelId="{66190045-E5C5-4F7E-AEAE-FE790198599F}">
      <dgm:prSet custT="1"/>
      <dgm:spPr>
        <a:solidFill>
          <a:schemeClr val="bg1"/>
        </a:solidFill>
      </dgm:spPr>
      <dgm:t>
        <a:bodyPr/>
        <a:lstStyle/>
        <a:p>
          <a:r>
            <a:rPr lang="de" sz="2500" b="1" dirty="0">
              <a:solidFill>
                <a:schemeClr val="accent1">
                  <a:lumMod val="50000"/>
                </a:schemeClr>
              </a:solidFill>
            </a:rPr>
            <a:t>Tipps</a:t>
          </a:r>
          <a:endParaRPr lang="de-DE" sz="2500" b="1" dirty="0">
            <a:solidFill>
              <a:schemeClr val="accent1">
                <a:lumMod val="50000"/>
              </a:schemeClr>
            </a:solidFill>
          </a:endParaRPr>
        </a:p>
      </dgm:t>
    </dgm:pt>
    <dgm:pt modelId="{F9DF5C63-FB10-4DDF-9C24-C0095F1FCA50}" type="parTrans" cxnId="{384C6DD3-4953-471D-89FA-7543E7939661}">
      <dgm:prSet/>
      <dgm:spPr/>
      <dgm:t>
        <a:bodyPr/>
        <a:lstStyle/>
        <a:p>
          <a:endParaRPr lang="de-DE"/>
        </a:p>
      </dgm:t>
    </dgm:pt>
    <dgm:pt modelId="{5C0FA602-1615-47D2-95EE-A26AB7D32905}" type="sibTrans" cxnId="{384C6DD3-4953-471D-89FA-7543E7939661}">
      <dgm:prSet/>
      <dgm:spPr/>
      <dgm:t>
        <a:bodyPr/>
        <a:lstStyle/>
        <a:p>
          <a:endParaRPr lang="de-DE"/>
        </a:p>
      </dgm:t>
    </dgm:pt>
    <dgm:pt modelId="{1DEA549B-C71A-4FD3-9FD8-27233D43DCCE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-DE" sz="1400" b="0" dirty="0">
              <a:solidFill>
                <a:schemeClr val="bg1"/>
              </a:solidFill>
            </a:rPr>
            <a:t>Geschichte</a:t>
          </a:r>
        </a:p>
      </dgm:t>
    </dgm:pt>
    <dgm:pt modelId="{72DE4636-1789-408C-B41F-ACCB38AFFD43}" type="sibTrans" cxnId="{B7B3C594-B5B0-467B-9212-5C95FE9A36D2}">
      <dgm:prSet/>
      <dgm:spPr/>
      <dgm:t>
        <a:bodyPr/>
        <a:lstStyle/>
        <a:p>
          <a:endParaRPr lang="de-DE"/>
        </a:p>
      </dgm:t>
    </dgm:pt>
    <dgm:pt modelId="{F352217F-B222-4B5B-AE88-B45F2C4912D2}" type="parTrans" cxnId="{B7B3C594-B5B0-467B-9212-5C95FE9A36D2}">
      <dgm:prSet/>
      <dgm:spPr/>
      <dgm:t>
        <a:bodyPr/>
        <a:lstStyle/>
        <a:p>
          <a:endParaRPr lang="de-DE"/>
        </a:p>
      </dgm:t>
    </dgm:pt>
    <dgm:pt modelId="{7BD00EEB-37C6-46B7-A3A3-07DB06338354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-DE" sz="1400" b="0" dirty="0">
              <a:solidFill>
                <a:schemeClr val="bg1"/>
              </a:solidFill>
            </a:rPr>
            <a:t>Steckbrief</a:t>
          </a:r>
        </a:p>
      </dgm:t>
    </dgm:pt>
    <dgm:pt modelId="{5E4D9E35-C296-4A8D-89F0-52065CAB635E}" type="sibTrans" cxnId="{CEF3CB9A-C19B-422A-B287-7214659633A0}">
      <dgm:prSet/>
      <dgm:spPr/>
      <dgm:t>
        <a:bodyPr/>
        <a:lstStyle/>
        <a:p>
          <a:endParaRPr lang="de-DE"/>
        </a:p>
      </dgm:t>
    </dgm:pt>
    <dgm:pt modelId="{34F73AF7-135C-4F48-9A60-9F2A2FDE6416}" type="parTrans" cxnId="{CEF3CB9A-C19B-422A-B287-7214659633A0}">
      <dgm:prSet/>
      <dgm:spPr/>
      <dgm:t>
        <a:bodyPr/>
        <a:lstStyle/>
        <a:p>
          <a:endParaRPr lang="de-DE"/>
        </a:p>
      </dgm:t>
    </dgm:pt>
    <dgm:pt modelId="{47A84B1A-1A37-4EB7-A151-A617EA811063}" type="pres">
      <dgm:prSet presAssocID="{F9ADF8CE-B9EE-49AD-B358-345731451207}" presName="Name0" presStyleCnt="0">
        <dgm:presLayoutVars>
          <dgm:dir/>
          <dgm:resizeHandles val="exact"/>
        </dgm:presLayoutVars>
      </dgm:prSet>
      <dgm:spPr/>
    </dgm:pt>
    <dgm:pt modelId="{B3777953-2449-454A-8CBF-B25359E4CBD7}" type="pres">
      <dgm:prSet presAssocID="{7BD00EEB-37C6-46B7-A3A3-07DB06338354}" presName="parTxOnly" presStyleLbl="node1" presStyleIdx="0" presStyleCnt="6">
        <dgm:presLayoutVars>
          <dgm:bulletEnabled val="1"/>
        </dgm:presLayoutVars>
      </dgm:prSet>
      <dgm:spPr/>
    </dgm:pt>
    <dgm:pt modelId="{8C4A1725-F70C-46E9-AB22-24A1166E20E1}" type="pres">
      <dgm:prSet presAssocID="{5E4D9E35-C296-4A8D-89F0-52065CAB635E}" presName="parSpace" presStyleCnt="0"/>
      <dgm:spPr/>
    </dgm:pt>
    <dgm:pt modelId="{B10FBFDC-49F7-4922-B371-652C098F7805}" type="pres">
      <dgm:prSet presAssocID="{1DEA549B-C71A-4FD3-9FD8-27233D43DCCE}" presName="parTxOnly" presStyleLbl="node1" presStyleIdx="1" presStyleCnt="6" custScaleX="117242">
        <dgm:presLayoutVars>
          <dgm:bulletEnabled val="1"/>
        </dgm:presLayoutVars>
      </dgm:prSet>
      <dgm:spPr/>
    </dgm:pt>
    <dgm:pt modelId="{B56C94CF-693B-454A-B1F9-EE7D3C8C40AB}" type="pres">
      <dgm:prSet presAssocID="{72DE4636-1789-408C-B41F-ACCB38AFFD43}" presName="parSpace" presStyleCnt="0"/>
      <dgm:spPr/>
    </dgm:pt>
    <dgm:pt modelId="{CFBF7426-9EED-4E07-BA5F-1A57239BA83C}" type="pres">
      <dgm:prSet presAssocID="{1F43E8FC-EDED-4FE8-8FD2-0800C3941D7A}" presName="parTxOnly" presStyleLbl="node1" presStyleIdx="2" presStyleCnt="6" custScaleX="140286">
        <dgm:presLayoutVars>
          <dgm:bulletEnabled val="1"/>
        </dgm:presLayoutVars>
      </dgm:prSet>
      <dgm:spPr/>
    </dgm:pt>
    <dgm:pt modelId="{DC976002-E739-4F82-811E-D1EC6B348D84}" type="pres">
      <dgm:prSet presAssocID="{49B3A736-C66C-478F-AD14-7C6F8A427F0E}" presName="parSpace" presStyleCnt="0"/>
      <dgm:spPr/>
    </dgm:pt>
    <dgm:pt modelId="{3FAAA883-96DC-4E3D-BE12-0E5D2922F5CB}" type="pres">
      <dgm:prSet presAssocID="{5DD97474-00D0-4AC6-8810-5E85998B785F}" presName="parTxOnly" presStyleLbl="node1" presStyleIdx="3" presStyleCnt="6" custScaleX="101689">
        <dgm:presLayoutVars>
          <dgm:bulletEnabled val="1"/>
        </dgm:presLayoutVars>
      </dgm:prSet>
      <dgm:spPr/>
    </dgm:pt>
    <dgm:pt modelId="{191E959F-EDC9-4588-92B4-550AB63B9F2D}" type="pres">
      <dgm:prSet presAssocID="{5B16AA73-11C7-4F60-9B0F-793B110C6468}" presName="parSpace" presStyleCnt="0"/>
      <dgm:spPr/>
    </dgm:pt>
    <dgm:pt modelId="{D7852335-18CE-4228-BBED-9F827846C2C2}" type="pres">
      <dgm:prSet presAssocID="{9B8C5AD1-E44E-4BB0-9653-6328F18F4CFE}" presName="parTxOnly" presStyleLbl="node1" presStyleIdx="4" presStyleCnt="6" custScaleX="173932">
        <dgm:presLayoutVars>
          <dgm:bulletEnabled val="1"/>
        </dgm:presLayoutVars>
      </dgm:prSet>
      <dgm:spPr/>
    </dgm:pt>
    <dgm:pt modelId="{3D659843-114E-4ABF-9032-DBF3DB317567}" type="pres">
      <dgm:prSet presAssocID="{D392491F-12FD-4732-B2A0-79FF90E2B858}" presName="parSpace" presStyleCnt="0"/>
      <dgm:spPr/>
    </dgm:pt>
    <dgm:pt modelId="{D9774E5D-CAA4-4869-97A7-AF0BF290BF05}" type="pres">
      <dgm:prSet presAssocID="{66190045-E5C5-4F7E-AEAE-FE790198599F}" presName="parTxOnly" presStyleLbl="node1" presStyleIdx="5" presStyleCnt="6" custScaleX="190213">
        <dgm:presLayoutVars>
          <dgm:bulletEnabled val="1"/>
        </dgm:presLayoutVars>
      </dgm:prSet>
      <dgm:spPr/>
    </dgm:pt>
  </dgm:ptLst>
  <dgm:cxnLst>
    <dgm:cxn modelId="{0912C902-B04E-4F1C-8D77-5109DED03A1B}" srcId="{F9ADF8CE-B9EE-49AD-B358-345731451207}" destId="{1F43E8FC-EDED-4FE8-8FD2-0800C3941D7A}" srcOrd="2" destOrd="0" parTransId="{28197CC0-B549-4D0E-B585-E3BFB969C3D2}" sibTransId="{49B3A736-C66C-478F-AD14-7C6F8A427F0E}"/>
    <dgm:cxn modelId="{200A140F-387A-4C80-AD32-9A99AD75CCD0}" type="presOf" srcId="{9B8C5AD1-E44E-4BB0-9653-6328F18F4CFE}" destId="{D7852335-18CE-4228-BBED-9F827846C2C2}" srcOrd="0" destOrd="0" presId="urn:microsoft.com/office/officeart/2005/8/layout/hChevron3"/>
    <dgm:cxn modelId="{B478DA2B-9774-44DE-8402-92015261FE66}" type="presOf" srcId="{F9ADF8CE-B9EE-49AD-B358-345731451207}" destId="{47A84B1A-1A37-4EB7-A151-A617EA811063}" srcOrd="0" destOrd="0" presId="urn:microsoft.com/office/officeart/2005/8/layout/hChevron3"/>
    <dgm:cxn modelId="{081D2634-B626-4E97-8335-220D62AF21F1}" type="presOf" srcId="{1F43E8FC-EDED-4FE8-8FD2-0800C3941D7A}" destId="{CFBF7426-9EED-4E07-BA5F-1A57239BA83C}" srcOrd="0" destOrd="0" presId="urn:microsoft.com/office/officeart/2005/8/layout/hChevron3"/>
    <dgm:cxn modelId="{9C77EE4F-58CF-4E1C-8412-EFE7FEE860DB}" srcId="{F9ADF8CE-B9EE-49AD-B358-345731451207}" destId="{9B8C5AD1-E44E-4BB0-9653-6328F18F4CFE}" srcOrd="4" destOrd="0" parTransId="{DCFDE7B4-982B-407E-A74E-5B687227DF46}" sibTransId="{D392491F-12FD-4732-B2A0-79FF90E2B858}"/>
    <dgm:cxn modelId="{36D9EE72-1C08-4A48-B9B1-42BBBCCF11D3}" type="presOf" srcId="{7BD00EEB-37C6-46B7-A3A3-07DB06338354}" destId="{B3777953-2449-454A-8CBF-B25359E4CBD7}" srcOrd="0" destOrd="0" presId="urn:microsoft.com/office/officeart/2005/8/layout/hChevron3"/>
    <dgm:cxn modelId="{0E666D7E-FF8E-474B-9891-C3D26554667A}" type="presOf" srcId="{66190045-E5C5-4F7E-AEAE-FE790198599F}" destId="{D9774E5D-CAA4-4869-97A7-AF0BF290BF05}" srcOrd="0" destOrd="0" presId="urn:microsoft.com/office/officeart/2005/8/layout/hChevron3"/>
    <dgm:cxn modelId="{B7B3C594-B5B0-467B-9212-5C95FE9A36D2}" srcId="{F9ADF8CE-B9EE-49AD-B358-345731451207}" destId="{1DEA549B-C71A-4FD3-9FD8-27233D43DCCE}" srcOrd="1" destOrd="0" parTransId="{F352217F-B222-4B5B-AE88-B45F2C4912D2}" sibTransId="{72DE4636-1789-408C-B41F-ACCB38AFFD43}"/>
    <dgm:cxn modelId="{520B5396-B916-43C1-9CEA-24DEABCF2D7F}" type="presOf" srcId="{5DD97474-00D0-4AC6-8810-5E85998B785F}" destId="{3FAAA883-96DC-4E3D-BE12-0E5D2922F5CB}" srcOrd="0" destOrd="0" presId="urn:microsoft.com/office/officeart/2005/8/layout/hChevron3"/>
    <dgm:cxn modelId="{CEF3CB9A-C19B-422A-B287-7214659633A0}" srcId="{F9ADF8CE-B9EE-49AD-B358-345731451207}" destId="{7BD00EEB-37C6-46B7-A3A3-07DB06338354}" srcOrd="0" destOrd="0" parTransId="{34F73AF7-135C-4F48-9A60-9F2A2FDE6416}" sibTransId="{5E4D9E35-C296-4A8D-89F0-52065CAB635E}"/>
    <dgm:cxn modelId="{B171899F-CC3A-4970-B33F-FA6B522CEA7E}" type="presOf" srcId="{1DEA549B-C71A-4FD3-9FD8-27233D43DCCE}" destId="{B10FBFDC-49F7-4922-B371-652C098F7805}" srcOrd="0" destOrd="0" presId="urn:microsoft.com/office/officeart/2005/8/layout/hChevron3"/>
    <dgm:cxn modelId="{2D0F59AA-31DA-4722-933D-813B4B48489B}" srcId="{F9ADF8CE-B9EE-49AD-B358-345731451207}" destId="{5DD97474-00D0-4AC6-8810-5E85998B785F}" srcOrd="3" destOrd="0" parTransId="{4C3F7D24-17B6-404A-9F80-7EAD319F478B}" sibTransId="{5B16AA73-11C7-4F60-9B0F-793B110C6468}"/>
    <dgm:cxn modelId="{384C6DD3-4953-471D-89FA-7543E7939661}" srcId="{F9ADF8CE-B9EE-49AD-B358-345731451207}" destId="{66190045-E5C5-4F7E-AEAE-FE790198599F}" srcOrd="5" destOrd="0" parTransId="{F9DF5C63-FB10-4DDF-9C24-C0095F1FCA50}" sibTransId="{5C0FA602-1615-47D2-95EE-A26AB7D32905}"/>
    <dgm:cxn modelId="{6490FF3E-66AA-4618-A6D4-3BB4F0E6AD7E}" type="presParOf" srcId="{47A84B1A-1A37-4EB7-A151-A617EA811063}" destId="{B3777953-2449-454A-8CBF-B25359E4CBD7}" srcOrd="0" destOrd="0" presId="urn:microsoft.com/office/officeart/2005/8/layout/hChevron3"/>
    <dgm:cxn modelId="{E805B2C4-27E4-4646-9B80-CDE5D66642BC}" type="presParOf" srcId="{47A84B1A-1A37-4EB7-A151-A617EA811063}" destId="{8C4A1725-F70C-46E9-AB22-24A1166E20E1}" srcOrd="1" destOrd="0" presId="urn:microsoft.com/office/officeart/2005/8/layout/hChevron3"/>
    <dgm:cxn modelId="{63FFA9EF-965D-492E-AD1D-ED8F099B04BA}" type="presParOf" srcId="{47A84B1A-1A37-4EB7-A151-A617EA811063}" destId="{B10FBFDC-49F7-4922-B371-652C098F7805}" srcOrd="2" destOrd="0" presId="urn:microsoft.com/office/officeart/2005/8/layout/hChevron3"/>
    <dgm:cxn modelId="{3770DD2C-448A-4F4B-BED8-45B22FED40BD}" type="presParOf" srcId="{47A84B1A-1A37-4EB7-A151-A617EA811063}" destId="{B56C94CF-693B-454A-B1F9-EE7D3C8C40AB}" srcOrd="3" destOrd="0" presId="urn:microsoft.com/office/officeart/2005/8/layout/hChevron3"/>
    <dgm:cxn modelId="{55393818-3050-47AC-A5DF-3747FCD28B3D}" type="presParOf" srcId="{47A84B1A-1A37-4EB7-A151-A617EA811063}" destId="{CFBF7426-9EED-4E07-BA5F-1A57239BA83C}" srcOrd="4" destOrd="0" presId="urn:microsoft.com/office/officeart/2005/8/layout/hChevron3"/>
    <dgm:cxn modelId="{A38D83FB-87DB-4C15-B8A5-C3F6193D5EDE}" type="presParOf" srcId="{47A84B1A-1A37-4EB7-A151-A617EA811063}" destId="{DC976002-E739-4F82-811E-D1EC6B348D84}" srcOrd="5" destOrd="0" presId="urn:microsoft.com/office/officeart/2005/8/layout/hChevron3"/>
    <dgm:cxn modelId="{FF83727C-FF7B-4F4F-A17F-2B2103F15930}" type="presParOf" srcId="{47A84B1A-1A37-4EB7-A151-A617EA811063}" destId="{3FAAA883-96DC-4E3D-BE12-0E5D2922F5CB}" srcOrd="6" destOrd="0" presId="urn:microsoft.com/office/officeart/2005/8/layout/hChevron3"/>
    <dgm:cxn modelId="{E68B9AEF-9754-47CF-88F9-A225B1271122}" type="presParOf" srcId="{47A84B1A-1A37-4EB7-A151-A617EA811063}" destId="{191E959F-EDC9-4588-92B4-550AB63B9F2D}" srcOrd="7" destOrd="0" presId="urn:microsoft.com/office/officeart/2005/8/layout/hChevron3"/>
    <dgm:cxn modelId="{730A595C-C761-4CAF-A0FB-8783DAC80658}" type="presParOf" srcId="{47A84B1A-1A37-4EB7-A151-A617EA811063}" destId="{D7852335-18CE-4228-BBED-9F827846C2C2}" srcOrd="8" destOrd="0" presId="urn:microsoft.com/office/officeart/2005/8/layout/hChevron3"/>
    <dgm:cxn modelId="{F3F7892C-9A12-46D5-80E2-B6CA328D5A58}" type="presParOf" srcId="{47A84B1A-1A37-4EB7-A151-A617EA811063}" destId="{3D659843-114E-4ABF-9032-DBF3DB317567}" srcOrd="9" destOrd="0" presId="urn:microsoft.com/office/officeart/2005/8/layout/hChevron3"/>
    <dgm:cxn modelId="{D58FA643-E434-4983-8759-F02F8A9B2E39}" type="presParOf" srcId="{47A84B1A-1A37-4EB7-A151-A617EA811063}" destId="{D9774E5D-CAA4-4869-97A7-AF0BF290BF05}" srcOrd="10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F9ADF8CE-B9EE-49AD-B358-345731451207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1F43E8FC-EDED-4FE8-8FD2-0800C3941D7A}">
      <dgm:prSet phldrT="[Text]" custT="1"/>
      <dgm:spPr>
        <a:solidFill>
          <a:schemeClr val="accent1">
            <a:lumMod val="50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de-DE" sz="1400" b="0" dirty="0">
              <a:solidFill>
                <a:schemeClr val="bg1"/>
              </a:solidFill>
            </a:rPr>
            <a:t>Regierung</a:t>
          </a:r>
        </a:p>
      </dgm:t>
    </dgm:pt>
    <dgm:pt modelId="{28197CC0-B549-4D0E-B585-E3BFB969C3D2}" type="parTrans" cxnId="{0912C902-B04E-4F1C-8D77-5109DED03A1B}">
      <dgm:prSet/>
      <dgm:spPr/>
      <dgm:t>
        <a:bodyPr/>
        <a:lstStyle/>
        <a:p>
          <a:endParaRPr lang="de-DE"/>
        </a:p>
      </dgm:t>
    </dgm:pt>
    <dgm:pt modelId="{49B3A736-C66C-478F-AD14-7C6F8A427F0E}" type="sibTrans" cxnId="{0912C902-B04E-4F1C-8D77-5109DED03A1B}">
      <dgm:prSet/>
      <dgm:spPr/>
      <dgm:t>
        <a:bodyPr/>
        <a:lstStyle/>
        <a:p>
          <a:endParaRPr lang="de-DE"/>
        </a:p>
      </dgm:t>
    </dgm:pt>
    <dgm:pt modelId="{5DD97474-00D0-4AC6-8810-5E85998B785F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" sz="1400" b="0" dirty="0">
              <a:solidFill>
                <a:schemeClr val="bg1"/>
              </a:solidFill>
            </a:rPr>
            <a:t>Typisch London</a:t>
          </a:r>
          <a:endParaRPr lang="de-DE" sz="1400" b="0" dirty="0">
            <a:solidFill>
              <a:schemeClr val="bg1"/>
            </a:solidFill>
          </a:endParaRPr>
        </a:p>
      </dgm:t>
    </dgm:pt>
    <dgm:pt modelId="{4C3F7D24-17B6-404A-9F80-7EAD319F478B}" type="parTrans" cxnId="{2D0F59AA-31DA-4722-933D-813B4B48489B}">
      <dgm:prSet/>
      <dgm:spPr/>
      <dgm:t>
        <a:bodyPr/>
        <a:lstStyle/>
        <a:p>
          <a:endParaRPr lang="de-DE"/>
        </a:p>
      </dgm:t>
    </dgm:pt>
    <dgm:pt modelId="{5B16AA73-11C7-4F60-9B0F-793B110C6468}" type="sibTrans" cxnId="{2D0F59AA-31DA-4722-933D-813B4B48489B}">
      <dgm:prSet/>
      <dgm:spPr/>
      <dgm:t>
        <a:bodyPr/>
        <a:lstStyle/>
        <a:p>
          <a:endParaRPr lang="de-DE"/>
        </a:p>
      </dgm:t>
    </dgm:pt>
    <dgm:pt modelId="{9B8C5AD1-E44E-4BB0-9653-6328F18F4CFE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" sz="1400" b="0" dirty="0">
              <a:solidFill>
                <a:schemeClr val="bg1"/>
              </a:solidFill>
            </a:rPr>
            <a:t>Sehenswürdigkeiten</a:t>
          </a:r>
          <a:endParaRPr lang="de-DE" sz="1400" b="0" dirty="0">
            <a:solidFill>
              <a:schemeClr val="bg1"/>
            </a:solidFill>
          </a:endParaRPr>
        </a:p>
      </dgm:t>
    </dgm:pt>
    <dgm:pt modelId="{DCFDE7B4-982B-407E-A74E-5B687227DF46}" type="parTrans" cxnId="{9C77EE4F-58CF-4E1C-8412-EFE7FEE860DB}">
      <dgm:prSet/>
      <dgm:spPr/>
      <dgm:t>
        <a:bodyPr/>
        <a:lstStyle/>
        <a:p>
          <a:endParaRPr lang="de-DE"/>
        </a:p>
      </dgm:t>
    </dgm:pt>
    <dgm:pt modelId="{D392491F-12FD-4732-B2A0-79FF90E2B858}" type="sibTrans" cxnId="{9C77EE4F-58CF-4E1C-8412-EFE7FEE860DB}">
      <dgm:prSet/>
      <dgm:spPr/>
      <dgm:t>
        <a:bodyPr/>
        <a:lstStyle/>
        <a:p>
          <a:endParaRPr lang="de-DE"/>
        </a:p>
      </dgm:t>
    </dgm:pt>
    <dgm:pt modelId="{66190045-E5C5-4F7E-AEAE-FE790198599F}">
      <dgm:prSet custT="1"/>
      <dgm:spPr>
        <a:solidFill>
          <a:schemeClr val="bg1"/>
        </a:solidFill>
      </dgm:spPr>
      <dgm:t>
        <a:bodyPr/>
        <a:lstStyle/>
        <a:p>
          <a:r>
            <a:rPr lang="de" sz="2500" b="1" dirty="0">
              <a:solidFill>
                <a:schemeClr val="accent1">
                  <a:lumMod val="50000"/>
                </a:schemeClr>
              </a:solidFill>
            </a:rPr>
            <a:t>Tipps</a:t>
          </a:r>
          <a:endParaRPr lang="de-DE" sz="2500" b="1" dirty="0">
            <a:solidFill>
              <a:schemeClr val="accent1">
                <a:lumMod val="50000"/>
              </a:schemeClr>
            </a:solidFill>
          </a:endParaRPr>
        </a:p>
      </dgm:t>
    </dgm:pt>
    <dgm:pt modelId="{F9DF5C63-FB10-4DDF-9C24-C0095F1FCA50}" type="parTrans" cxnId="{384C6DD3-4953-471D-89FA-7543E7939661}">
      <dgm:prSet/>
      <dgm:spPr/>
      <dgm:t>
        <a:bodyPr/>
        <a:lstStyle/>
        <a:p>
          <a:endParaRPr lang="de-DE"/>
        </a:p>
      </dgm:t>
    </dgm:pt>
    <dgm:pt modelId="{5C0FA602-1615-47D2-95EE-A26AB7D32905}" type="sibTrans" cxnId="{384C6DD3-4953-471D-89FA-7543E7939661}">
      <dgm:prSet/>
      <dgm:spPr/>
      <dgm:t>
        <a:bodyPr/>
        <a:lstStyle/>
        <a:p>
          <a:endParaRPr lang="de-DE"/>
        </a:p>
      </dgm:t>
    </dgm:pt>
    <dgm:pt modelId="{1DEA549B-C71A-4FD3-9FD8-27233D43DCCE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-DE" sz="1400" b="0" dirty="0">
              <a:solidFill>
                <a:schemeClr val="bg1"/>
              </a:solidFill>
            </a:rPr>
            <a:t>Geschichte</a:t>
          </a:r>
        </a:p>
      </dgm:t>
    </dgm:pt>
    <dgm:pt modelId="{72DE4636-1789-408C-B41F-ACCB38AFFD43}" type="sibTrans" cxnId="{B7B3C594-B5B0-467B-9212-5C95FE9A36D2}">
      <dgm:prSet/>
      <dgm:spPr/>
      <dgm:t>
        <a:bodyPr/>
        <a:lstStyle/>
        <a:p>
          <a:endParaRPr lang="de-DE"/>
        </a:p>
      </dgm:t>
    </dgm:pt>
    <dgm:pt modelId="{F352217F-B222-4B5B-AE88-B45F2C4912D2}" type="parTrans" cxnId="{B7B3C594-B5B0-467B-9212-5C95FE9A36D2}">
      <dgm:prSet/>
      <dgm:spPr/>
      <dgm:t>
        <a:bodyPr/>
        <a:lstStyle/>
        <a:p>
          <a:endParaRPr lang="de-DE"/>
        </a:p>
      </dgm:t>
    </dgm:pt>
    <dgm:pt modelId="{7BD00EEB-37C6-46B7-A3A3-07DB06338354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-DE" sz="1400" b="0" dirty="0">
              <a:solidFill>
                <a:schemeClr val="bg1"/>
              </a:solidFill>
            </a:rPr>
            <a:t>Steckbrief</a:t>
          </a:r>
        </a:p>
      </dgm:t>
    </dgm:pt>
    <dgm:pt modelId="{5E4D9E35-C296-4A8D-89F0-52065CAB635E}" type="sibTrans" cxnId="{CEF3CB9A-C19B-422A-B287-7214659633A0}">
      <dgm:prSet/>
      <dgm:spPr/>
      <dgm:t>
        <a:bodyPr/>
        <a:lstStyle/>
        <a:p>
          <a:endParaRPr lang="de-DE"/>
        </a:p>
      </dgm:t>
    </dgm:pt>
    <dgm:pt modelId="{34F73AF7-135C-4F48-9A60-9F2A2FDE6416}" type="parTrans" cxnId="{CEF3CB9A-C19B-422A-B287-7214659633A0}">
      <dgm:prSet/>
      <dgm:spPr/>
      <dgm:t>
        <a:bodyPr/>
        <a:lstStyle/>
        <a:p>
          <a:endParaRPr lang="de-DE"/>
        </a:p>
      </dgm:t>
    </dgm:pt>
    <dgm:pt modelId="{47A84B1A-1A37-4EB7-A151-A617EA811063}" type="pres">
      <dgm:prSet presAssocID="{F9ADF8CE-B9EE-49AD-B358-345731451207}" presName="Name0" presStyleCnt="0">
        <dgm:presLayoutVars>
          <dgm:dir/>
          <dgm:resizeHandles val="exact"/>
        </dgm:presLayoutVars>
      </dgm:prSet>
      <dgm:spPr/>
    </dgm:pt>
    <dgm:pt modelId="{B3777953-2449-454A-8CBF-B25359E4CBD7}" type="pres">
      <dgm:prSet presAssocID="{7BD00EEB-37C6-46B7-A3A3-07DB06338354}" presName="parTxOnly" presStyleLbl="node1" presStyleIdx="0" presStyleCnt="6">
        <dgm:presLayoutVars>
          <dgm:bulletEnabled val="1"/>
        </dgm:presLayoutVars>
      </dgm:prSet>
      <dgm:spPr/>
    </dgm:pt>
    <dgm:pt modelId="{8C4A1725-F70C-46E9-AB22-24A1166E20E1}" type="pres">
      <dgm:prSet presAssocID="{5E4D9E35-C296-4A8D-89F0-52065CAB635E}" presName="parSpace" presStyleCnt="0"/>
      <dgm:spPr/>
    </dgm:pt>
    <dgm:pt modelId="{B10FBFDC-49F7-4922-B371-652C098F7805}" type="pres">
      <dgm:prSet presAssocID="{1DEA549B-C71A-4FD3-9FD8-27233D43DCCE}" presName="parTxOnly" presStyleLbl="node1" presStyleIdx="1" presStyleCnt="6" custScaleX="117242">
        <dgm:presLayoutVars>
          <dgm:bulletEnabled val="1"/>
        </dgm:presLayoutVars>
      </dgm:prSet>
      <dgm:spPr/>
    </dgm:pt>
    <dgm:pt modelId="{B56C94CF-693B-454A-B1F9-EE7D3C8C40AB}" type="pres">
      <dgm:prSet presAssocID="{72DE4636-1789-408C-B41F-ACCB38AFFD43}" presName="parSpace" presStyleCnt="0"/>
      <dgm:spPr/>
    </dgm:pt>
    <dgm:pt modelId="{CFBF7426-9EED-4E07-BA5F-1A57239BA83C}" type="pres">
      <dgm:prSet presAssocID="{1F43E8FC-EDED-4FE8-8FD2-0800C3941D7A}" presName="parTxOnly" presStyleLbl="node1" presStyleIdx="2" presStyleCnt="6" custScaleX="140286">
        <dgm:presLayoutVars>
          <dgm:bulletEnabled val="1"/>
        </dgm:presLayoutVars>
      </dgm:prSet>
      <dgm:spPr/>
    </dgm:pt>
    <dgm:pt modelId="{DC976002-E739-4F82-811E-D1EC6B348D84}" type="pres">
      <dgm:prSet presAssocID="{49B3A736-C66C-478F-AD14-7C6F8A427F0E}" presName="parSpace" presStyleCnt="0"/>
      <dgm:spPr/>
    </dgm:pt>
    <dgm:pt modelId="{3FAAA883-96DC-4E3D-BE12-0E5D2922F5CB}" type="pres">
      <dgm:prSet presAssocID="{5DD97474-00D0-4AC6-8810-5E85998B785F}" presName="parTxOnly" presStyleLbl="node1" presStyleIdx="3" presStyleCnt="6" custScaleX="101689">
        <dgm:presLayoutVars>
          <dgm:bulletEnabled val="1"/>
        </dgm:presLayoutVars>
      </dgm:prSet>
      <dgm:spPr/>
    </dgm:pt>
    <dgm:pt modelId="{191E959F-EDC9-4588-92B4-550AB63B9F2D}" type="pres">
      <dgm:prSet presAssocID="{5B16AA73-11C7-4F60-9B0F-793B110C6468}" presName="parSpace" presStyleCnt="0"/>
      <dgm:spPr/>
    </dgm:pt>
    <dgm:pt modelId="{D7852335-18CE-4228-BBED-9F827846C2C2}" type="pres">
      <dgm:prSet presAssocID="{9B8C5AD1-E44E-4BB0-9653-6328F18F4CFE}" presName="parTxOnly" presStyleLbl="node1" presStyleIdx="4" presStyleCnt="6" custScaleX="173932">
        <dgm:presLayoutVars>
          <dgm:bulletEnabled val="1"/>
        </dgm:presLayoutVars>
      </dgm:prSet>
      <dgm:spPr/>
    </dgm:pt>
    <dgm:pt modelId="{3D659843-114E-4ABF-9032-DBF3DB317567}" type="pres">
      <dgm:prSet presAssocID="{D392491F-12FD-4732-B2A0-79FF90E2B858}" presName="parSpace" presStyleCnt="0"/>
      <dgm:spPr/>
    </dgm:pt>
    <dgm:pt modelId="{D9774E5D-CAA4-4869-97A7-AF0BF290BF05}" type="pres">
      <dgm:prSet presAssocID="{66190045-E5C5-4F7E-AEAE-FE790198599F}" presName="parTxOnly" presStyleLbl="node1" presStyleIdx="5" presStyleCnt="6" custScaleX="190213">
        <dgm:presLayoutVars>
          <dgm:bulletEnabled val="1"/>
        </dgm:presLayoutVars>
      </dgm:prSet>
      <dgm:spPr/>
    </dgm:pt>
  </dgm:ptLst>
  <dgm:cxnLst>
    <dgm:cxn modelId="{0912C902-B04E-4F1C-8D77-5109DED03A1B}" srcId="{F9ADF8CE-B9EE-49AD-B358-345731451207}" destId="{1F43E8FC-EDED-4FE8-8FD2-0800C3941D7A}" srcOrd="2" destOrd="0" parTransId="{28197CC0-B549-4D0E-B585-E3BFB969C3D2}" sibTransId="{49B3A736-C66C-478F-AD14-7C6F8A427F0E}"/>
    <dgm:cxn modelId="{200A140F-387A-4C80-AD32-9A99AD75CCD0}" type="presOf" srcId="{9B8C5AD1-E44E-4BB0-9653-6328F18F4CFE}" destId="{D7852335-18CE-4228-BBED-9F827846C2C2}" srcOrd="0" destOrd="0" presId="urn:microsoft.com/office/officeart/2005/8/layout/hChevron3"/>
    <dgm:cxn modelId="{B478DA2B-9774-44DE-8402-92015261FE66}" type="presOf" srcId="{F9ADF8CE-B9EE-49AD-B358-345731451207}" destId="{47A84B1A-1A37-4EB7-A151-A617EA811063}" srcOrd="0" destOrd="0" presId="urn:microsoft.com/office/officeart/2005/8/layout/hChevron3"/>
    <dgm:cxn modelId="{081D2634-B626-4E97-8335-220D62AF21F1}" type="presOf" srcId="{1F43E8FC-EDED-4FE8-8FD2-0800C3941D7A}" destId="{CFBF7426-9EED-4E07-BA5F-1A57239BA83C}" srcOrd="0" destOrd="0" presId="urn:microsoft.com/office/officeart/2005/8/layout/hChevron3"/>
    <dgm:cxn modelId="{9C77EE4F-58CF-4E1C-8412-EFE7FEE860DB}" srcId="{F9ADF8CE-B9EE-49AD-B358-345731451207}" destId="{9B8C5AD1-E44E-4BB0-9653-6328F18F4CFE}" srcOrd="4" destOrd="0" parTransId="{DCFDE7B4-982B-407E-A74E-5B687227DF46}" sibTransId="{D392491F-12FD-4732-B2A0-79FF90E2B858}"/>
    <dgm:cxn modelId="{36D9EE72-1C08-4A48-B9B1-42BBBCCF11D3}" type="presOf" srcId="{7BD00EEB-37C6-46B7-A3A3-07DB06338354}" destId="{B3777953-2449-454A-8CBF-B25359E4CBD7}" srcOrd="0" destOrd="0" presId="urn:microsoft.com/office/officeart/2005/8/layout/hChevron3"/>
    <dgm:cxn modelId="{0E666D7E-FF8E-474B-9891-C3D26554667A}" type="presOf" srcId="{66190045-E5C5-4F7E-AEAE-FE790198599F}" destId="{D9774E5D-CAA4-4869-97A7-AF0BF290BF05}" srcOrd="0" destOrd="0" presId="urn:microsoft.com/office/officeart/2005/8/layout/hChevron3"/>
    <dgm:cxn modelId="{B7B3C594-B5B0-467B-9212-5C95FE9A36D2}" srcId="{F9ADF8CE-B9EE-49AD-B358-345731451207}" destId="{1DEA549B-C71A-4FD3-9FD8-27233D43DCCE}" srcOrd="1" destOrd="0" parTransId="{F352217F-B222-4B5B-AE88-B45F2C4912D2}" sibTransId="{72DE4636-1789-408C-B41F-ACCB38AFFD43}"/>
    <dgm:cxn modelId="{520B5396-B916-43C1-9CEA-24DEABCF2D7F}" type="presOf" srcId="{5DD97474-00D0-4AC6-8810-5E85998B785F}" destId="{3FAAA883-96DC-4E3D-BE12-0E5D2922F5CB}" srcOrd="0" destOrd="0" presId="urn:microsoft.com/office/officeart/2005/8/layout/hChevron3"/>
    <dgm:cxn modelId="{CEF3CB9A-C19B-422A-B287-7214659633A0}" srcId="{F9ADF8CE-B9EE-49AD-B358-345731451207}" destId="{7BD00EEB-37C6-46B7-A3A3-07DB06338354}" srcOrd="0" destOrd="0" parTransId="{34F73AF7-135C-4F48-9A60-9F2A2FDE6416}" sibTransId="{5E4D9E35-C296-4A8D-89F0-52065CAB635E}"/>
    <dgm:cxn modelId="{B171899F-CC3A-4970-B33F-FA6B522CEA7E}" type="presOf" srcId="{1DEA549B-C71A-4FD3-9FD8-27233D43DCCE}" destId="{B10FBFDC-49F7-4922-B371-652C098F7805}" srcOrd="0" destOrd="0" presId="urn:microsoft.com/office/officeart/2005/8/layout/hChevron3"/>
    <dgm:cxn modelId="{2D0F59AA-31DA-4722-933D-813B4B48489B}" srcId="{F9ADF8CE-B9EE-49AD-B358-345731451207}" destId="{5DD97474-00D0-4AC6-8810-5E85998B785F}" srcOrd="3" destOrd="0" parTransId="{4C3F7D24-17B6-404A-9F80-7EAD319F478B}" sibTransId="{5B16AA73-11C7-4F60-9B0F-793B110C6468}"/>
    <dgm:cxn modelId="{384C6DD3-4953-471D-89FA-7543E7939661}" srcId="{F9ADF8CE-B9EE-49AD-B358-345731451207}" destId="{66190045-E5C5-4F7E-AEAE-FE790198599F}" srcOrd="5" destOrd="0" parTransId="{F9DF5C63-FB10-4DDF-9C24-C0095F1FCA50}" sibTransId="{5C0FA602-1615-47D2-95EE-A26AB7D32905}"/>
    <dgm:cxn modelId="{6490FF3E-66AA-4618-A6D4-3BB4F0E6AD7E}" type="presParOf" srcId="{47A84B1A-1A37-4EB7-A151-A617EA811063}" destId="{B3777953-2449-454A-8CBF-B25359E4CBD7}" srcOrd="0" destOrd="0" presId="urn:microsoft.com/office/officeart/2005/8/layout/hChevron3"/>
    <dgm:cxn modelId="{E805B2C4-27E4-4646-9B80-CDE5D66642BC}" type="presParOf" srcId="{47A84B1A-1A37-4EB7-A151-A617EA811063}" destId="{8C4A1725-F70C-46E9-AB22-24A1166E20E1}" srcOrd="1" destOrd="0" presId="urn:microsoft.com/office/officeart/2005/8/layout/hChevron3"/>
    <dgm:cxn modelId="{63FFA9EF-965D-492E-AD1D-ED8F099B04BA}" type="presParOf" srcId="{47A84B1A-1A37-4EB7-A151-A617EA811063}" destId="{B10FBFDC-49F7-4922-B371-652C098F7805}" srcOrd="2" destOrd="0" presId="urn:microsoft.com/office/officeart/2005/8/layout/hChevron3"/>
    <dgm:cxn modelId="{3770DD2C-448A-4F4B-BED8-45B22FED40BD}" type="presParOf" srcId="{47A84B1A-1A37-4EB7-A151-A617EA811063}" destId="{B56C94CF-693B-454A-B1F9-EE7D3C8C40AB}" srcOrd="3" destOrd="0" presId="urn:microsoft.com/office/officeart/2005/8/layout/hChevron3"/>
    <dgm:cxn modelId="{55393818-3050-47AC-A5DF-3747FCD28B3D}" type="presParOf" srcId="{47A84B1A-1A37-4EB7-A151-A617EA811063}" destId="{CFBF7426-9EED-4E07-BA5F-1A57239BA83C}" srcOrd="4" destOrd="0" presId="urn:microsoft.com/office/officeart/2005/8/layout/hChevron3"/>
    <dgm:cxn modelId="{A38D83FB-87DB-4C15-B8A5-C3F6193D5EDE}" type="presParOf" srcId="{47A84B1A-1A37-4EB7-A151-A617EA811063}" destId="{DC976002-E739-4F82-811E-D1EC6B348D84}" srcOrd="5" destOrd="0" presId="urn:microsoft.com/office/officeart/2005/8/layout/hChevron3"/>
    <dgm:cxn modelId="{FF83727C-FF7B-4F4F-A17F-2B2103F15930}" type="presParOf" srcId="{47A84B1A-1A37-4EB7-A151-A617EA811063}" destId="{3FAAA883-96DC-4E3D-BE12-0E5D2922F5CB}" srcOrd="6" destOrd="0" presId="urn:microsoft.com/office/officeart/2005/8/layout/hChevron3"/>
    <dgm:cxn modelId="{E68B9AEF-9754-47CF-88F9-A225B1271122}" type="presParOf" srcId="{47A84B1A-1A37-4EB7-A151-A617EA811063}" destId="{191E959F-EDC9-4588-92B4-550AB63B9F2D}" srcOrd="7" destOrd="0" presId="urn:microsoft.com/office/officeart/2005/8/layout/hChevron3"/>
    <dgm:cxn modelId="{730A595C-C761-4CAF-A0FB-8783DAC80658}" type="presParOf" srcId="{47A84B1A-1A37-4EB7-A151-A617EA811063}" destId="{D7852335-18CE-4228-BBED-9F827846C2C2}" srcOrd="8" destOrd="0" presId="urn:microsoft.com/office/officeart/2005/8/layout/hChevron3"/>
    <dgm:cxn modelId="{F3F7892C-9A12-46D5-80E2-B6CA328D5A58}" type="presParOf" srcId="{47A84B1A-1A37-4EB7-A151-A617EA811063}" destId="{3D659843-114E-4ABF-9032-DBF3DB317567}" srcOrd="9" destOrd="0" presId="urn:microsoft.com/office/officeart/2005/8/layout/hChevron3"/>
    <dgm:cxn modelId="{D58FA643-E434-4983-8759-F02F8A9B2E39}" type="presParOf" srcId="{47A84B1A-1A37-4EB7-A151-A617EA811063}" destId="{D9774E5D-CAA4-4869-97A7-AF0BF290BF05}" srcOrd="10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F9ADF8CE-B9EE-49AD-B358-345731451207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1F43E8FC-EDED-4FE8-8FD2-0800C3941D7A}">
      <dgm:prSet phldrT="[Text]" custT="1"/>
      <dgm:spPr>
        <a:solidFill>
          <a:schemeClr val="accent1">
            <a:lumMod val="50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de-DE" sz="1400" b="0" dirty="0">
              <a:solidFill>
                <a:schemeClr val="bg1"/>
              </a:solidFill>
            </a:rPr>
            <a:t>Regierung</a:t>
          </a:r>
        </a:p>
      </dgm:t>
    </dgm:pt>
    <dgm:pt modelId="{28197CC0-B549-4D0E-B585-E3BFB969C3D2}" type="parTrans" cxnId="{0912C902-B04E-4F1C-8D77-5109DED03A1B}">
      <dgm:prSet/>
      <dgm:spPr/>
      <dgm:t>
        <a:bodyPr/>
        <a:lstStyle/>
        <a:p>
          <a:endParaRPr lang="de-DE"/>
        </a:p>
      </dgm:t>
    </dgm:pt>
    <dgm:pt modelId="{49B3A736-C66C-478F-AD14-7C6F8A427F0E}" type="sibTrans" cxnId="{0912C902-B04E-4F1C-8D77-5109DED03A1B}">
      <dgm:prSet/>
      <dgm:spPr/>
      <dgm:t>
        <a:bodyPr/>
        <a:lstStyle/>
        <a:p>
          <a:endParaRPr lang="de-DE"/>
        </a:p>
      </dgm:t>
    </dgm:pt>
    <dgm:pt modelId="{5DD97474-00D0-4AC6-8810-5E85998B785F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" sz="1400" b="0" dirty="0">
              <a:solidFill>
                <a:schemeClr val="bg1"/>
              </a:solidFill>
            </a:rPr>
            <a:t>Typisch London</a:t>
          </a:r>
          <a:endParaRPr lang="de-DE" sz="1400" b="0" dirty="0">
            <a:solidFill>
              <a:schemeClr val="bg1"/>
            </a:solidFill>
          </a:endParaRPr>
        </a:p>
      </dgm:t>
    </dgm:pt>
    <dgm:pt modelId="{4C3F7D24-17B6-404A-9F80-7EAD319F478B}" type="parTrans" cxnId="{2D0F59AA-31DA-4722-933D-813B4B48489B}">
      <dgm:prSet/>
      <dgm:spPr/>
      <dgm:t>
        <a:bodyPr/>
        <a:lstStyle/>
        <a:p>
          <a:endParaRPr lang="de-DE"/>
        </a:p>
      </dgm:t>
    </dgm:pt>
    <dgm:pt modelId="{5B16AA73-11C7-4F60-9B0F-793B110C6468}" type="sibTrans" cxnId="{2D0F59AA-31DA-4722-933D-813B4B48489B}">
      <dgm:prSet/>
      <dgm:spPr/>
      <dgm:t>
        <a:bodyPr/>
        <a:lstStyle/>
        <a:p>
          <a:endParaRPr lang="de-DE"/>
        </a:p>
      </dgm:t>
    </dgm:pt>
    <dgm:pt modelId="{9B8C5AD1-E44E-4BB0-9653-6328F18F4CFE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" sz="1400" b="0" dirty="0">
              <a:solidFill>
                <a:schemeClr val="bg1"/>
              </a:solidFill>
            </a:rPr>
            <a:t>Sehenswürdigkeiten</a:t>
          </a:r>
          <a:endParaRPr lang="de-DE" sz="1400" b="0" dirty="0">
            <a:solidFill>
              <a:schemeClr val="bg1"/>
            </a:solidFill>
          </a:endParaRPr>
        </a:p>
      </dgm:t>
    </dgm:pt>
    <dgm:pt modelId="{DCFDE7B4-982B-407E-A74E-5B687227DF46}" type="parTrans" cxnId="{9C77EE4F-58CF-4E1C-8412-EFE7FEE860DB}">
      <dgm:prSet/>
      <dgm:spPr/>
      <dgm:t>
        <a:bodyPr/>
        <a:lstStyle/>
        <a:p>
          <a:endParaRPr lang="de-DE"/>
        </a:p>
      </dgm:t>
    </dgm:pt>
    <dgm:pt modelId="{D392491F-12FD-4732-B2A0-79FF90E2B858}" type="sibTrans" cxnId="{9C77EE4F-58CF-4E1C-8412-EFE7FEE860DB}">
      <dgm:prSet/>
      <dgm:spPr/>
      <dgm:t>
        <a:bodyPr/>
        <a:lstStyle/>
        <a:p>
          <a:endParaRPr lang="de-DE"/>
        </a:p>
      </dgm:t>
    </dgm:pt>
    <dgm:pt modelId="{66190045-E5C5-4F7E-AEAE-FE790198599F}">
      <dgm:prSet custT="1"/>
      <dgm:spPr>
        <a:solidFill>
          <a:schemeClr val="bg1"/>
        </a:solidFill>
      </dgm:spPr>
      <dgm:t>
        <a:bodyPr/>
        <a:lstStyle/>
        <a:p>
          <a:r>
            <a:rPr lang="de" sz="2500" b="1" dirty="0">
              <a:solidFill>
                <a:schemeClr val="accent1">
                  <a:lumMod val="50000"/>
                </a:schemeClr>
              </a:solidFill>
            </a:rPr>
            <a:t>Tipps</a:t>
          </a:r>
          <a:endParaRPr lang="de-DE" sz="2500" b="1" dirty="0">
            <a:solidFill>
              <a:schemeClr val="accent1">
                <a:lumMod val="50000"/>
              </a:schemeClr>
            </a:solidFill>
          </a:endParaRPr>
        </a:p>
      </dgm:t>
    </dgm:pt>
    <dgm:pt modelId="{F9DF5C63-FB10-4DDF-9C24-C0095F1FCA50}" type="parTrans" cxnId="{384C6DD3-4953-471D-89FA-7543E7939661}">
      <dgm:prSet/>
      <dgm:spPr/>
      <dgm:t>
        <a:bodyPr/>
        <a:lstStyle/>
        <a:p>
          <a:endParaRPr lang="de-DE"/>
        </a:p>
      </dgm:t>
    </dgm:pt>
    <dgm:pt modelId="{5C0FA602-1615-47D2-95EE-A26AB7D32905}" type="sibTrans" cxnId="{384C6DD3-4953-471D-89FA-7543E7939661}">
      <dgm:prSet/>
      <dgm:spPr/>
      <dgm:t>
        <a:bodyPr/>
        <a:lstStyle/>
        <a:p>
          <a:endParaRPr lang="de-DE"/>
        </a:p>
      </dgm:t>
    </dgm:pt>
    <dgm:pt modelId="{1DEA549B-C71A-4FD3-9FD8-27233D43DCCE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-DE" sz="1400" b="0" dirty="0">
              <a:solidFill>
                <a:schemeClr val="bg1"/>
              </a:solidFill>
            </a:rPr>
            <a:t>Geschichte</a:t>
          </a:r>
        </a:p>
      </dgm:t>
    </dgm:pt>
    <dgm:pt modelId="{72DE4636-1789-408C-B41F-ACCB38AFFD43}" type="sibTrans" cxnId="{B7B3C594-B5B0-467B-9212-5C95FE9A36D2}">
      <dgm:prSet/>
      <dgm:spPr/>
      <dgm:t>
        <a:bodyPr/>
        <a:lstStyle/>
        <a:p>
          <a:endParaRPr lang="de-DE"/>
        </a:p>
      </dgm:t>
    </dgm:pt>
    <dgm:pt modelId="{F352217F-B222-4B5B-AE88-B45F2C4912D2}" type="parTrans" cxnId="{B7B3C594-B5B0-467B-9212-5C95FE9A36D2}">
      <dgm:prSet/>
      <dgm:spPr/>
      <dgm:t>
        <a:bodyPr/>
        <a:lstStyle/>
        <a:p>
          <a:endParaRPr lang="de-DE"/>
        </a:p>
      </dgm:t>
    </dgm:pt>
    <dgm:pt modelId="{7BD00EEB-37C6-46B7-A3A3-07DB06338354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-DE" sz="1400" b="0" dirty="0">
              <a:solidFill>
                <a:schemeClr val="bg1"/>
              </a:solidFill>
            </a:rPr>
            <a:t>Steckbrief</a:t>
          </a:r>
        </a:p>
      </dgm:t>
    </dgm:pt>
    <dgm:pt modelId="{5E4D9E35-C296-4A8D-89F0-52065CAB635E}" type="sibTrans" cxnId="{CEF3CB9A-C19B-422A-B287-7214659633A0}">
      <dgm:prSet/>
      <dgm:spPr/>
      <dgm:t>
        <a:bodyPr/>
        <a:lstStyle/>
        <a:p>
          <a:endParaRPr lang="de-DE"/>
        </a:p>
      </dgm:t>
    </dgm:pt>
    <dgm:pt modelId="{34F73AF7-135C-4F48-9A60-9F2A2FDE6416}" type="parTrans" cxnId="{CEF3CB9A-C19B-422A-B287-7214659633A0}">
      <dgm:prSet/>
      <dgm:spPr/>
      <dgm:t>
        <a:bodyPr/>
        <a:lstStyle/>
        <a:p>
          <a:endParaRPr lang="de-DE"/>
        </a:p>
      </dgm:t>
    </dgm:pt>
    <dgm:pt modelId="{47A84B1A-1A37-4EB7-A151-A617EA811063}" type="pres">
      <dgm:prSet presAssocID="{F9ADF8CE-B9EE-49AD-B358-345731451207}" presName="Name0" presStyleCnt="0">
        <dgm:presLayoutVars>
          <dgm:dir/>
          <dgm:resizeHandles val="exact"/>
        </dgm:presLayoutVars>
      </dgm:prSet>
      <dgm:spPr/>
    </dgm:pt>
    <dgm:pt modelId="{B3777953-2449-454A-8CBF-B25359E4CBD7}" type="pres">
      <dgm:prSet presAssocID="{7BD00EEB-37C6-46B7-A3A3-07DB06338354}" presName="parTxOnly" presStyleLbl="node1" presStyleIdx="0" presStyleCnt="6">
        <dgm:presLayoutVars>
          <dgm:bulletEnabled val="1"/>
        </dgm:presLayoutVars>
      </dgm:prSet>
      <dgm:spPr/>
    </dgm:pt>
    <dgm:pt modelId="{8C4A1725-F70C-46E9-AB22-24A1166E20E1}" type="pres">
      <dgm:prSet presAssocID="{5E4D9E35-C296-4A8D-89F0-52065CAB635E}" presName="parSpace" presStyleCnt="0"/>
      <dgm:spPr/>
    </dgm:pt>
    <dgm:pt modelId="{B10FBFDC-49F7-4922-B371-652C098F7805}" type="pres">
      <dgm:prSet presAssocID="{1DEA549B-C71A-4FD3-9FD8-27233D43DCCE}" presName="parTxOnly" presStyleLbl="node1" presStyleIdx="1" presStyleCnt="6" custScaleX="117242">
        <dgm:presLayoutVars>
          <dgm:bulletEnabled val="1"/>
        </dgm:presLayoutVars>
      </dgm:prSet>
      <dgm:spPr/>
    </dgm:pt>
    <dgm:pt modelId="{B56C94CF-693B-454A-B1F9-EE7D3C8C40AB}" type="pres">
      <dgm:prSet presAssocID="{72DE4636-1789-408C-B41F-ACCB38AFFD43}" presName="parSpace" presStyleCnt="0"/>
      <dgm:spPr/>
    </dgm:pt>
    <dgm:pt modelId="{CFBF7426-9EED-4E07-BA5F-1A57239BA83C}" type="pres">
      <dgm:prSet presAssocID="{1F43E8FC-EDED-4FE8-8FD2-0800C3941D7A}" presName="parTxOnly" presStyleLbl="node1" presStyleIdx="2" presStyleCnt="6" custScaleX="140286">
        <dgm:presLayoutVars>
          <dgm:bulletEnabled val="1"/>
        </dgm:presLayoutVars>
      </dgm:prSet>
      <dgm:spPr/>
    </dgm:pt>
    <dgm:pt modelId="{DC976002-E739-4F82-811E-D1EC6B348D84}" type="pres">
      <dgm:prSet presAssocID="{49B3A736-C66C-478F-AD14-7C6F8A427F0E}" presName="parSpace" presStyleCnt="0"/>
      <dgm:spPr/>
    </dgm:pt>
    <dgm:pt modelId="{3FAAA883-96DC-4E3D-BE12-0E5D2922F5CB}" type="pres">
      <dgm:prSet presAssocID="{5DD97474-00D0-4AC6-8810-5E85998B785F}" presName="parTxOnly" presStyleLbl="node1" presStyleIdx="3" presStyleCnt="6" custScaleX="101689">
        <dgm:presLayoutVars>
          <dgm:bulletEnabled val="1"/>
        </dgm:presLayoutVars>
      </dgm:prSet>
      <dgm:spPr/>
    </dgm:pt>
    <dgm:pt modelId="{191E959F-EDC9-4588-92B4-550AB63B9F2D}" type="pres">
      <dgm:prSet presAssocID="{5B16AA73-11C7-4F60-9B0F-793B110C6468}" presName="parSpace" presStyleCnt="0"/>
      <dgm:spPr/>
    </dgm:pt>
    <dgm:pt modelId="{D7852335-18CE-4228-BBED-9F827846C2C2}" type="pres">
      <dgm:prSet presAssocID="{9B8C5AD1-E44E-4BB0-9653-6328F18F4CFE}" presName="parTxOnly" presStyleLbl="node1" presStyleIdx="4" presStyleCnt="6" custScaleX="173932">
        <dgm:presLayoutVars>
          <dgm:bulletEnabled val="1"/>
        </dgm:presLayoutVars>
      </dgm:prSet>
      <dgm:spPr/>
    </dgm:pt>
    <dgm:pt modelId="{3D659843-114E-4ABF-9032-DBF3DB317567}" type="pres">
      <dgm:prSet presAssocID="{D392491F-12FD-4732-B2A0-79FF90E2B858}" presName="parSpace" presStyleCnt="0"/>
      <dgm:spPr/>
    </dgm:pt>
    <dgm:pt modelId="{D9774E5D-CAA4-4869-97A7-AF0BF290BF05}" type="pres">
      <dgm:prSet presAssocID="{66190045-E5C5-4F7E-AEAE-FE790198599F}" presName="parTxOnly" presStyleLbl="node1" presStyleIdx="5" presStyleCnt="6" custScaleX="190213">
        <dgm:presLayoutVars>
          <dgm:bulletEnabled val="1"/>
        </dgm:presLayoutVars>
      </dgm:prSet>
      <dgm:spPr/>
    </dgm:pt>
  </dgm:ptLst>
  <dgm:cxnLst>
    <dgm:cxn modelId="{0912C902-B04E-4F1C-8D77-5109DED03A1B}" srcId="{F9ADF8CE-B9EE-49AD-B358-345731451207}" destId="{1F43E8FC-EDED-4FE8-8FD2-0800C3941D7A}" srcOrd="2" destOrd="0" parTransId="{28197CC0-B549-4D0E-B585-E3BFB969C3D2}" sibTransId="{49B3A736-C66C-478F-AD14-7C6F8A427F0E}"/>
    <dgm:cxn modelId="{200A140F-387A-4C80-AD32-9A99AD75CCD0}" type="presOf" srcId="{9B8C5AD1-E44E-4BB0-9653-6328F18F4CFE}" destId="{D7852335-18CE-4228-BBED-9F827846C2C2}" srcOrd="0" destOrd="0" presId="urn:microsoft.com/office/officeart/2005/8/layout/hChevron3"/>
    <dgm:cxn modelId="{B478DA2B-9774-44DE-8402-92015261FE66}" type="presOf" srcId="{F9ADF8CE-B9EE-49AD-B358-345731451207}" destId="{47A84B1A-1A37-4EB7-A151-A617EA811063}" srcOrd="0" destOrd="0" presId="urn:microsoft.com/office/officeart/2005/8/layout/hChevron3"/>
    <dgm:cxn modelId="{081D2634-B626-4E97-8335-220D62AF21F1}" type="presOf" srcId="{1F43E8FC-EDED-4FE8-8FD2-0800C3941D7A}" destId="{CFBF7426-9EED-4E07-BA5F-1A57239BA83C}" srcOrd="0" destOrd="0" presId="urn:microsoft.com/office/officeart/2005/8/layout/hChevron3"/>
    <dgm:cxn modelId="{9C77EE4F-58CF-4E1C-8412-EFE7FEE860DB}" srcId="{F9ADF8CE-B9EE-49AD-B358-345731451207}" destId="{9B8C5AD1-E44E-4BB0-9653-6328F18F4CFE}" srcOrd="4" destOrd="0" parTransId="{DCFDE7B4-982B-407E-A74E-5B687227DF46}" sibTransId="{D392491F-12FD-4732-B2A0-79FF90E2B858}"/>
    <dgm:cxn modelId="{36D9EE72-1C08-4A48-B9B1-42BBBCCF11D3}" type="presOf" srcId="{7BD00EEB-37C6-46B7-A3A3-07DB06338354}" destId="{B3777953-2449-454A-8CBF-B25359E4CBD7}" srcOrd="0" destOrd="0" presId="urn:microsoft.com/office/officeart/2005/8/layout/hChevron3"/>
    <dgm:cxn modelId="{0E666D7E-FF8E-474B-9891-C3D26554667A}" type="presOf" srcId="{66190045-E5C5-4F7E-AEAE-FE790198599F}" destId="{D9774E5D-CAA4-4869-97A7-AF0BF290BF05}" srcOrd="0" destOrd="0" presId="urn:microsoft.com/office/officeart/2005/8/layout/hChevron3"/>
    <dgm:cxn modelId="{B7B3C594-B5B0-467B-9212-5C95FE9A36D2}" srcId="{F9ADF8CE-B9EE-49AD-B358-345731451207}" destId="{1DEA549B-C71A-4FD3-9FD8-27233D43DCCE}" srcOrd="1" destOrd="0" parTransId="{F352217F-B222-4B5B-AE88-B45F2C4912D2}" sibTransId="{72DE4636-1789-408C-B41F-ACCB38AFFD43}"/>
    <dgm:cxn modelId="{520B5396-B916-43C1-9CEA-24DEABCF2D7F}" type="presOf" srcId="{5DD97474-00D0-4AC6-8810-5E85998B785F}" destId="{3FAAA883-96DC-4E3D-BE12-0E5D2922F5CB}" srcOrd="0" destOrd="0" presId="urn:microsoft.com/office/officeart/2005/8/layout/hChevron3"/>
    <dgm:cxn modelId="{CEF3CB9A-C19B-422A-B287-7214659633A0}" srcId="{F9ADF8CE-B9EE-49AD-B358-345731451207}" destId="{7BD00EEB-37C6-46B7-A3A3-07DB06338354}" srcOrd="0" destOrd="0" parTransId="{34F73AF7-135C-4F48-9A60-9F2A2FDE6416}" sibTransId="{5E4D9E35-C296-4A8D-89F0-52065CAB635E}"/>
    <dgm:cxn modelId="{B171899F-CC3A-4970-B33F-FA6B522CEA7E}" type="presOf" srcId="{1DEA549B-C71A-4FD3-9FD8-27233D43DCCE}" destId="{B10FBFDC-49F7-4922-B371-652C098F7805}" srcOrd="0" destOrd="0" presId="urn:microsoft.com/office/officeart/2005/8/layout/hChevron3"/>
    <dgm:cxn modelId="{2D0F59AA-31DA-4722-933D-813B4B48489B}" srcId="{F9ADF8CE-B9EE-49AD-B358-345731451207}" destId="{5DD97474-00D0-4AC6-8810-5E85998B785F}" srcOrd="3" destOrd="0" parTransId="{4C3F7D24-17B6-404A-9F80-7EAD319F478B}" sibTransId="{5B16AA73-11C7-4F60-9B0F-793B110C6468}"/>
    <dgm:cxn modelId="{384C6DD3-4953-471D-89FA-7543E7939661}" srcId="{F9ADF8CE-B9EE-49AD-B358-345731451207}" destId="{66190045-E5C5-4F7E-AEAE-FE790198599F}" srcOrd="5" destOrd="0" parTransId="{F9DF5C63-FB10-4DDF-9C24-C0095F1FCA50}" sibTransId="{5C0FA602-1615-47D2-95EE-A26AB7D32905}"/>
    <dgm:cxn modelId="{6490FF3E-66AA-4618-A6D4-3BB4F0E6AD7E}" type="presParOf" srcId="{47A84B1A-1A37-4EB7-A151-A617EA811063}" destId="{B3777953-2449-454A-8CBF-B25359E4CBD7}" srcOrd="0" destOrd="0" presId="urn:microsoft.com/office/officeart/2005/8/layout/hChevron3"/>
    <dgm:cxn modelId="{E805B2C4-27E4-4646-9B80-CDE5D66642BC}" type="presParOf" srcId="{47A84B1A-1A37-4EB7-A151-A617EA811063}" destId="{8C4A1725-F70C-46E9-AB22-24A1166E20E1}" srcOrd="1" destOrd="0" presId="urn:microsoft.com/office/officeart/2005/8/layout/hChevron3"/>
    <dgm:cxn modelId="{63FFA9EF-965D-492E-AD1D-ED8F099B04BA}" type="presParOf" srcId="{47A84B1A-1A37-4EB7-A151-A617EA811063}" destId="{B10FBFDC-49F7-4922-B371-652C098F7805}" srcOrd="2" destOrd="0" presId="urn:microsoft.com/office/officeart/2005/8/layout/hChevron3"/>
    <dgm:cxn modelId="{3770DD2C-448A-4F4B-BED8-45B22FED40BD}" type="presParOf" srcId="{47A84B1A-1A37-4EB7-A151-A617EA811063}" destId="{B56C94CF-693B-454A-B1F9-EE7D3C8C40AB}" srcOrd="3" destOrd="0" presId="urn:microsoft.com/office/officeart/2005/8/layout/hChevron3"/>
    <dgm:cxn modelId="{55393818-3050-47AC-A5DF-3747FCD28B3D}" type="presParOf" srcId="{47A84B1A-1A37-4EB7-A151-A617EA811063}" destId="{CFBF7426-9EED-4E07-BA5F-1A57239BA83C}" srcOrd="4" destOrd="0" presId="urn:microsoft.com/office/officeart/2005/8/layout/hChevron3"/>
    <dgm:cxn modelId="{A38D83FB-87DB-4C15-B8A5-C3F6193D5EDE}" type="presParOf" srcId="{47A84B1A-1A37-4EB7-A151-A617EA811063}" destId="{DC976002-E739-4F82-811E-D1EC6B348D84}" srcOrd="5" destOrd="0" presId="urn:microsoft.com/office/officeart/2005/8/layout/hChevron3"/>
    <dgm:cxn modelId="{FF83727C-FF7B-4F4F-A17F-2B2103F15930}" type="presParOf" srcId="{47A84B1A-1A37-4EB7-A151-A617EA811063}" destId="{3FAAA883-96DC-4E3D-BE12-0E5D2922F5CB}" srcOrd="6" destOrd="0" presId="urn:microsoft.com/office/officeart/2005/8/layout/hChevron3"/>
    <dgm:cxn modelId="{E68B9AEF-9754-47CF-88F9-A225B1271122}" type="presParOf" srcId="{47A84B1A-1A37-4EB7-A151-A617EA811063}" destId="{191E959F-EDC9-4588-92B4-550AB63B9F2D}" srcOrd="7" destOrd="0" presId="urn:microsoft.com/office/officeart/2005/8/layout/hChevron3"/>
    <dgm:cxn modelId="{730A595C-C761-4CAF-A0FB-8783DAC80658}" type="presParOf" srcId="{47A84B1A-1A37-4EB7-A151-A617EA811063}" destId="{D7852335-18CE-4228-BBED-9F827846C2C2}" srcOrd="8" destOrd="0" presId="urn:microsoft.com/office/officeart/2005/8/layout/hChevron3"/>
    <dgm:cxn modelId="{F3F7892C-9A12-46D5-80E2-B6CA328D5A58}" type="presParOf" srcId="{47A84B1A-1A37-4EB7-A151-A617EA811063}" destId="{3D659843-114E-4ABF-9032-DBF3DB317567}" srcOrd="9" destOrd="0" presId="urn:microsoft.com/office/officeart/2005/8/layout/hChevron3"/>
    <dgm:cxn modelId="{D58FA643-E434-4983-8759-F02F8A9B2E39}" type="presParOf" srcId="{47A84B1A-1A37-4EB7-A151-A617EA811063}" destId="{D9774E5D-CAA4-4869-97A7-AF0BF290BF05}" srcOrd="10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F9ADF8CE-B9EE-49AD-B358-345731451207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1F43E8FC-EDED-4FE8-8FD2-0800C3941D7A}">
      <dgm:prSet phldrT="[Text]" custT="1"/>
      <dgm:spPr>
        <a:solidFill>
          <a:schemeClr val="accent1">
            <a:lumMod val="50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de-DE" sz="1400" b="0" dirty="0">
              <a:solidFill>
                <a:schemeClr val="bg1"/>
              </a:solidFill>
            </a:rPr>
            <a:t>Regierung</a:t>
          </a:r>
        </a:p>
      </dgm:t>
    </dgm:pt>
    <dgm:pt modelId="{28197CC0-B549-4D0E-B585-E3BFB969C3D2}" type="parTrans" cxnId="{0912C902-B04E-4F1C-8D77-5109DED03A1B}">
      <dgm:prSet/>
      <dgm:spPr/>
      <dgm:t>
        <a:bodyPr/>
        <a:lstStyle/>
        <a:p>
          <a:endParaRPr lang="de-DE"/>
        </a:p>
      </dgm:t>
    </dgm:pt>
    <dgm:pt modelId="{49B3A736-C66C-478F-AD14-7C6F8A427F0E}" type="sibTrans" cxnId="{0912C902-B04E-4F1C-8D77-5109DED03A1B}">
      <dgm:prSet/>
      <dgm:spPr/>
      <dgm:t>
        <a:bodyPr/>
        <a:lstStyle/>
        <a:p>
          <a:endParaRPr lang="de-DE"/>
        </a:p>
      </dgm:t>
    </dgm:pt>
    <dgm:pt modelId="{5DD97474-00D0-4AC6-8810-5E85998B785F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" sz="1400" b="0" dirty="0">
              <a:solidFill>
                <a:schemeClr val="bg1"/>
              </a:solidFill>
            </a:rPr>
            <a:t>Typisch London</a:t>
          </a:r>
          <a:endParaRPr lang="de-DE" sz="1400" b="0" dirty="0">
            <a:solidFill>
              <a:schemeClr val="bg1"/>
            </a:solidFill>
          </a:endParaRPr>
        </a:p>
      </dgm:t>
    </dgm:pt>
    <dgm:pt modelId="{4C3F7D24-17B6-404A-9F80-7EAD319F478B}" type="parTrans" cxnId="{2D0F59AA-31DA-4722-933D-813B4B48489B}">
      <dgm:prSet/>
      <dgm:spPr/>
      <dgm:t>
        <a:bodyPr/>
        <a:lstStyle/>
        <a:p>
          <a:endParaRPr lang="de-DE"/>
        </a:p>
      </dgm:t>
    </dgm:pt>
    <dgm:pt modelId="{5B16AA73-11C7-4F60-9B0F-793B110C6468}" type="sibTrans" cxnId="{2D0F59AA-31DA-4722-933D-813B4B48489B}">
      <dgm:prSet/>
      <dgm:spPr/>
      <dgm:t>
        <a:bodyPr/>
        <a:lstStyle/>
        <a:p>
          <a:endParaRPr lang="de-DE"/>
        </a:p>
      </dgm:t>
    </dgm:pt>
    <dgm:pt modelId="{9B8C5AD1-E44E-4BB0-9653-6328F18F4CFE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" sz="1400" b="0" dirty="0">
              <a:solidFill>
                <a:schemeClr val="bg1"/>
              </a:solidFill>
            </a:rPr>
            <a:t>Sehenswürdigkeiten</a:t>
          </a:r>
          <a:endParaRPr lang="de-DE" sz="1400" b="0" dirty="0">
            <a:solidFill>
              <a:schemeClr val="bg1"/>
            </a:solidFill>
          </a:endParaRPr>
        </a:p>
      </dgm:t>
    </dgm:pt>
    <dgm:pt modelId="{DCFDE7B4-982B-407E-A74E-5B687227DF46}" type="parTrans" cxnId="{9C77EE4F-58CF-4E1C-8412-EFE7FEE860DB}">
      <dgm:prSet/>
      <dgm:spPr/>
      <dgm:t>
        <a:bodyPr/>
        <a:lstStyle/>
        <a:p>
          <a:endParaRPr lang="de-DE"/>
        </a:p>
      </dgm:t>
    </dgm:pt>
    <dgm:pt modelId="{D392491F-12FD-4732-B2A0-79FF90E2B858}" type="sibTrans" cxnId="{9C77EE4F-58CF-4E1C-8412-EFE7FEE860DB}">
      <dgm:prSet/>
      <dgm:spPr/>
      <dgm:t>
        <a:bodyPr/>
        <a:lstStyle/>
        <a:p>
          <a:endParaRPr lang="de-DE"/>
        </a:p>
      </dgm:t>
    </dgm:pt>
    <dgm:pt modelId="{66190045-E5C5-4F7E-AEAE-FE790198599F}">
      <dgm:prSet custT="1"/>
      <dgm:spPr>
        <a:solidFill>
          <a:schemeClr val="bg1"/>
        </a:solidFill>
      </dgm:spPr>
      <dgm:t>
        <a:bodyPr/>
        <a:lstStyle/>
        <a:p>
          <a:r>
            <a:rPr lang="de" sz="2500" b="1" dirty="0">
              <a:solidFill>
                <a:schemeClr val="accent1">
                  <a:lumMod val="50000"/>
                </a:schemeClr>
              </a:solidFill>
            </a:rPr>
            <a:t>Tipps</a:t>
          </a:r>
          <a:endParaRPr lang="de-DE" sz="2500" b="1" dirty="0">
            <a:solidFill>
              <a:schemeClr val="accent1">
                <a:lumMod val="50000"/>
              </a:schemeClr>
            </a:solidFill>
          </a:endParaRPr>
        </a:p>
      </dgm:t>
    </dgm:pt>
    <dgm:pt modelId="{F9DF5C63-FB10-4DDF-9C24-C0095F1FCA50}" type="parTrans" cxnId="{384C6DD3-4953-471D-89FA-7543E7939661}">
      <dgm:prSet/>
      <dgm:spPr/>
      <dgm:t>
        <a:bodyPr/>
        <a:lstStyle/>
        <a:p>
          <a:endParaRPr lang="de-DE"/>
        </a:p>
      </dgm:t>
    </dgm:pt>
    <dgm:pt modelId="{5C0FA602-1615-47D2-95EE-A26AB7D32905}" type="sibTrans" cxnId="{384C6DD3-4953-471D-89FA-7543E7939661}">
      <dgm:prSet/>
      <dgm:spPr/>
      <dgm:t>
        <a:bodyPr/>
        <a:lstStyle/>
        <a:p>
          <a:endParaRPr lang="de-DE"/>
        </a:p>
      </dgm:t>
    </dgm:pt>
    <dgm:pt modelId="{1DEA549B-C71A-4FD3-9FD8-27233D43DCCE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-DE" sz="1400" b="0" dirty="0">
              <a:solidFill>
                <a:schemeClr val="bg1"/>
              </a:solidFill>
            </a:rPr>
            <a:t>Geschichte</a:t>
          </a:r>
        </a:p>
      </dgm:t>
    </dgm:pt>
    <dgm:pt modelId="{72DE4636-1789-408C-B41F-ACCB38AFFD43}" type="sibTrans" cxnId="{B7B3C594-B5B0-467B-9212-5C95FE9A36D2}">
      <dgm:prSet/>
      <dgm:spPr/>
      <dgm:t>
        <a:bodyPr/>
        <a:lstStyle/>
        <a:p>
          <a:endParaRPr lang="de-DE"/>
        </a:p>
      </dgm:t>
    </dgm:pt>
    <dgm:pt modelId="{F352217F-B222-4B5B-AE88-B45F2C4912D2}" type="parTrans" cxnId="{B7B3C594-B5B0-467B-9212-5C95FE9A36D2}">
      <dgm:prSet/>
      <dgm:spPr/>
      <dgm:t>
        <a:bodyPr/>
        <a:lstStyle/>
        <a:p>
          <a:endParaRPr lang="de-DE"/>
        </a:p>
      </dgm:t>
    </dgm:pt>
    <dgm:pt modelId="{7BD00EEB-37C6-46B7-A3A3-07DB06338354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-DE" sz="1400" b="0" dirty="0">
              <a:solidFill>
                <a:schemeClr val="bg1"/>
              </a:solidFill>
            </a:rPr>
            <a:t>Steckbrief</a:t>
          </a:r>
        </a:p>
      </dgm:t>
    </dgm:pt>
    <dgm:pt modelId="{5E4D9E35-C296-4A8D-89F0-52065CAB635E}" type="sibTrans" cxnId="{CEF3CB9A-C19B-422A-B287-7214659633A0}">
      <dgm:prSet/>
      <dgm:spPr/>
      <dgm:t>
        <a:bodyPr/>
        <a:lstStyle/>
        <a:p>
          <a:endParaRPr lang="de-DE"/>
        </a:p>
      </dgm:t>
    </dgm:pt>
    <dgm:pt modelId="{34F73AF7-135C-4F48-9A60-9F2A2FDE6416}" type="parTrans" cxnId="{CEF3CB9A-C19B-422A-B287-7214659633A0}">
      <dgm:prSet/>
      <dgm:spPr/>
      <dgm:t>
        <a:bodyPr/>
        <a:lstStyle/>
        <a:p>
          <a:endParaRPr lang="de-DE"/>
        </a:p>
      </dgm:t>
    </dgm:pt>
    <dgm:pt modelId="{47A84B1A-1A37-4EB7-A151-A617EA811063}" type="pres">
      <dgm:prSet presAssocID="{F9ADF8CE-B9EE-49AD-B358-345731451207}" presName="Name0" presStyleCnt="0">
        <dgm:presLayoutVars>
          <dgm:dir/>
          <dgm:resizeHandles val="exact"/>
        </dgm:presLayoutVars>
      </dgm:prSet>
      <dgm:spPr/>
    </dgm:pt>
    <dgm:pt modelId="{B3777953-2449-454A-8CBF-B25359E4CBD7}" type="pres">
      <dgm:prSet presAssocID="{7BD00EEB-37C6-46B7-A3A3-07DB06338354}" presName="parTxOnly" presStyleLbl="node1" presStyleIdx="0" presStyleCnt="6">
        <dgm:presLayoutVars>
          <dgm:bulletEnabled val="1"/>
        </dgm:presLayoutVars>
      </dgm:prSet>
      <dgm:spPr/>
    </dgm:pt>
    <dgm:pt modelId="{8C4A1725-F70C-46E9-AB22-24A1166E20E1}" type="pres">
      <dgm:prSet presAssocID="{5E4D9E35-C296-4A8D-89F0-52065CAB635E}" presName="parSpace" presStyleCnt="0"/>
      <dgm:spPr/>
    </dgm:pt>
    <dgm:pt modelId="{B10FBFDC-49F7-4922-B371-652C098F7805}" type="pres">
      <dgm:prSet presAssocID="{1DEA549B-C71A-4FD3-9FD8-27233D43DCCE}" presName="parTxOnly" presStyleLbl="node1" presStyleIdx="1" presStyleCnt="6" custScaleX="117242">
        <dgm:presLayoutVars>
          <dgm:bulletEnabled val="1"/>
        </dgm:presLayoutVars>
      </dgm:prSet>
      <dgm:spPr/>
    </dgm:pt>
    <dgm:pt modelId="{B56C94CF-693B-454A-B1F9-EE7D3C8C40AB}" type="pres">
      <dgm:prSet presAssocID="{72DE4636-1789-408C-B41F-ACCB38AFFD43}" presName="parSpace" presStyleCnt="0"/>
      <dgm:spPr/>
    </dgm:pt>
    <dgm:pt modelId="{CFBF7426-9EED-4E07-BA5F-1A57239BA83C}" type="pres">
      <dgm:prSet presAssocID="{1F43E8FC-EDED-4FE8-8FD2-0800C3941D7A}" presName="parTxOnly" presStyleLbl="node1" presStyleIdx="2" presStyleCnt="6" custScaleX="140286">
        <dgm:presLayoutVars>
          <dgm:bulletEnabled val="1"/>
        </dgm:presLayoutVars>
      </dgm:prSet>
      <dgm:spPr/>
    </dgm:pt>
    <dgm:pt modelId="{DC976002-E739-4F82-811E-D1EC6B348D84}" type="pres">
      <dgm:prSet presAssocID="{49B3A736-C66C-478F-AD14-7C6F8A427F0E}" presName="parSpace" presStyleCnt="0"/>
      <dgm:spPr/>
    </dgm:pt>
    <dgm:pt modelId="{3FAAA883-96DC-4E3D-BE12-0E5D2922F5CB}" type="pres">
      <dgm:prSet presAssocID="{5DD97474-00D0-4AC6-8810-5E85998B785F}" presName="parTxOnly" presStyleLbl="node1" presStyleIdx="3" presStyleCnt="6" custScaleX="101689">
        <dgm:presLayoutVars>
          <dgm:bulletEnabled val="1"/>
        </dgm:presLayoutVars>
      </dgm:prSet>
      <dgm:spPr/>
    </dgm:pt>
    <dgm:pt modelId="{191E959F-EDC9-4588-92B4-550AB63B9F2D}" type="pres">
      <dgm:prSet presAssocID="{5B16AA73-11C7-4F60-9B0F-793B110C6468}" presName="parSpace" presStyleCnt="0"/>
      <dgm:spPr/>
    </dgm:pt>
    <dgm:pt modelId="{D7852335-18CE-4228-BBED-9F827846C2C2}" type="pres">
      <dgm:prSet presAssocID="{9B8C5AD1-E44E-4BB0-9653-6328F18F4CFE}" presName="parTxOnly" presStyleLbl="node1" presStyleIdx="4" presStyleCnt="6" custScaleX="173932">
        <dgm:presLayoutVars>
          <dgm:bulletEnabled val="1"/>
        </dgm:presLayoutVars>
      </dgm:prSet>
      <dgm:spPr/>
    </dgm:pt>
    <dgm:pt modelId="{3D659843-114E-4ABF-9032-DBF3DB317567}" type="pres">
      <dgm:prSet presAssocID="{D392491F-12FD-4732-B2A0-79FF90E2B858}" presName="parSpace" presStyleCnt="0"/>
      <dgm:spPr/>
    </dgm:pt>
    <dgm:pt modelId="{D9774E5D-CAA4-4869-97A7-AF0BF290BF05}" type="pres">
      <dgm:prSet presAssocID="{66190045-E5C5-4F7E-AEAE-FE790198599F}" presName="parTxOnly" presStyleLbl="node1" presStyleIdx="5" presStyleCnt="6" custScaleX="190213">
        <dgm:presLayoutVars>
          <dgm:bulletEnabled val="1"/>
        </dgm:presLayoutVars>
      </dgm:prSet>
      <dgm:spPr/>
    </dgm:pt>
  </dgm:ptLst>
  <dgm:cxnLst>
    <dgm:cxn modelId="{0912C902-B04E-4F1C-8D77-5109DED03A1B}" srcId="{F9ADF8CE-B9EE-49AD-B358-345731451207}" destId="{1F43E8FC-EDED-4FE8-8FD2-0800C3941D7A}" srcOrd="2" destOrd="0" parTransId="{28197CC0-B549-4D0E-B585-E3BFB969C3D2}" sibTransId="{49B3A736-C66C-478F-AD14-7C6F8A427F0E}"/>
    <dgm:cxn modelId="{200A140F-387A-4C80-AD32-9A99AD75CCD0}" type="presOf" srcId="{9B8C5AD1-E44E-4BB0-9653-6328F18F4CFE}" destId="{D7852335-18CE-4228-BBED-9F827846C2C2}" srcOrd="0" destOrd="0" presId="urn:microsoft.com/office/officeart/2005/8/layout/hChevron3"/>
    <dgm:cxn modelId="{B478DA2B-9774-44DE-8402-92015261FE66}" type="presOf" srcId="{F9ADF8CE-B9EE-49AD-B358-345731451207}" destId="{47A84B1A-1A37-4EB7-A151-A617EA811063}" srcOrd="0" destOrd="0" presId="urn:microsoft.com/office/officeart/2005/8/layout/hChevron3"/>
    <dgm:cxn modelId="{081D2634-B626-4E97-8335-220D62AF21F1}" type="presOf" srcId="{1F43E8FC-EDED-4FE8-8FD2-0800C3941D7A}" destId="{CFBF7426-9EED-4E07-BA5F-1A57239BA83C}" srcOrd="0" destOrd="0" presId="urn:microsoft.com/office/officeart/2005/8/layout/hChevron3"/>
    <dgm:cxn modelId="{9C77EE4F-58CF-4E1C-8412-EFE7FEE860DB}" srcId="{F9ADF8CE-B9EE-49AD-B358-345731451207}" destId="{9B8C5AD1-E44E-4BB0-9653-6328F18F4CFE}" srcOrd="4" destOrd="0" parTransId="{DCFDE7B4-982B-407E-A74E-5B687227DF46}" sibTransId="{D392491F-12FD-4732-B2A0-79FF90E2B858}"/>
    <dgm:cxn modelId="{36D9EE72-1C08-4A48-B9B1-42BBBCCF11D3}" type="presOf" srcId="{7BD00EEB-37C6-46B7-A3A3-07DB06338354}" destId="{B3777953-2449-454A-8CBF-B25359E4CBD7}" srcOrd="0" destOrd="0" presId="urn:microsoft.com/office/officeart/2005/8/layout/hChevron3"/>
    <dgm:cxn modelId="{0E666D7E-FF8E-474B-9891-C3D26554667A}" type="presOf" srcId="{66190045-E5C5-4F7E-AEAE-FE790198599F}" destId="{D9774E5D-CAA4-4869-97A7-AF0BF290BF05}" srcOrd="0" destOrd="0" presId="urn:microsoft.com/office/officeart/2005/8/layout/hChevron3"/>
    <dgm:cxn modelId="{B7B3C594-B5B0-467B-9212-5C95FE9A36D2}" srcId="{F9ADF8CE-B9EE-49AD-B358-345731451207}" destId="{1DEA549B-C71A-4FD3-9FD8-27233D43DCCE}" srcOrd="1" destOrd="0" parTransId="{F352217F-B222-4B5B-AE88-B45F2C4912D2}" sibTransId="{72DE4636-1789-408C-B41F-ACCB38AFFD43}"/>
    <dgm:cxn modelId="{520B5396-B916-43C1-9CEA-24DEABCF2D7F}" type="presOf" srcId="{5DD97474-00D0-4AC6-8810-5E85998B785F}" destId="{3FAAA883-96DC-4E3D-BE12-0E5D2922F5CB}" srcOrd="0" destOrd="0" presId="urn:microsoft.com/office/officeart/2005/8/layout/hChevron3"/>
    <dgm:cxn modelId="{CEF3CB9A-C19B-422A-B287-7214659633A0}" srcId="{F9ADF8CE-B9EE-49AD-B358-345731451207}" destId="{7BD00EEB-37C6-46B7-A3A3-07DB06338354}" srcOrd="0" destOrd="0" parTransId="{34F73AF7-135C-4F48-9A60-9F2A2FDE6416}" sibTransId="{5E4D9E35-C296-4A8D-89F0-52065CAB635E}"/>
    <dgm:cxn modelId="{B171899F-CC3A-4970-B33F-FA6B522CEA7E}" type="presOf" srcId="{1DEA549B-C71A-4FD3-9FD8-27233D43DCCE}" destId="{B10FBFDC-49F7-4922-B371-652C098F7805}" srcOrd="0" destOrd="0" presId="urn:microsoft.com/office/officeart/2005/8/layout/hChevron3"/>
    <dgm:cxn modelId="{2D0F59AA-31DA-4722-933D-813B4B48489B}" srcId="{F9ADF8CE-B9EE-49AD-B358-345731451207}" destId="{5DD97474-00D0-4AC6-8810-5E85998B785F}" srcOrd="3" destOrd="0" parTransId="{4C3F7D24-17B6-404A-9F80-7EAD319F478B}" sibTransId="{5B16AA73-11C7-4F60-9B0F-793B110C6468}"/>
    <dgm:cxn modelId="{384C6DD3-4953-471D-89FA-7543E7939661}" srcId="{F9ADF8CE-B9EE-49AD-B358-345731451207}" destId="{66190045-E5C5-4F7E-AEAE-FE790198599F}" srcOrd="5" destOrd="0" parTransId="{F9DF5C63-FB10-4DDF-9C24-C0095F1FCA50}" sibTransId="{5C0FA602-1615-47D2-95EE-A26AB7D32905}"/>
    <dgm:cxn modelId="{6490FF3E-66AA-4618-A6D4-3BB4F0E6AD7E}" type="presParOf" srcId="{47A84B1A-1A37-4EB7-A151-A617EA811063}" destId="{B3777953-2449-454A-8CBF-B25359E4CBD7}" srcOrd="0" destOrd="0" presId="urn:microsoft.com/office/officeart/2005/8/layout/hChevron3"/>
    <dgm:cxn modelId="{E805B2C4-27E4-4646-9B80-CDE5D66642BC}" type="presParOf" srcId="{47A84B1A-1A37-4EB7-A151-A617EA811063}" destId="{8C4A1725-F70C-46E9-AB22-24A1166E20E1}" srcOrd="1" destOrd="0" presId="urn:microsoft.com/office/officeart/2005/8/layout/hChevron3"/>
    <dgm:cxn modelId="{63FFA9EF-965D-492E-AD1D-ED8F099B04BA}" type="presParOf" srcId="{47A84B1A-1A37-4EB7-A151-A617EA811063}" destId="{B10FBFDC-49F7-4922-B371-652C098F7805}" srcOrd="2" destOrd="0" presId="urn:microsoft.com/office/officeart/2005/8/layout/hChevron3"/>
    <dgm:cxn modelId="{3770DD2C-448A-4F4B-BED8-45B22FED40BD}" type="presParOf" srcId="{47A84B1A-1A37-4EB7-A151-A617EA811063}" destId="{B56C94CF-693B-454A-B1F9-EE7D3C8C40AB}" srcOrd="3" destOrd="0" presId="urn:microsoft.com/office/officeart/2005/8/layout/hChevron3"/>
    <dgm:cxn modelId="{55393818-3050-47AC-A5DF-3747FCD28B3D}" type="presParOf" srcId="{47A84B1A-1A37-4EB7-A151-A617EA811063}" destId="{CFBF7426-9EED-4E07-BA5F-1A57239BA83C}" srcOrd="4" destOrd="0" presId="urn:microsoft.com/office/officeart/2005/8/layout/hChevron3"/>
    <dgm:cxn modelId="{A38D83FB-87DB-4C15-B8A5-C3F6193D5EDE}" type="presParOf" srcId="{47A84B1A-1A37-4EB7-A151-A617EA811063}" destId="{DC976002-E739-4F82-811E-D1EC6B348D84}" srcOrd="5" destOrd="0" presId="urn:microsoft.com/office/officeart/2005/8/layout/hChevron3"/>
    <dgm:cxn modelId="{FF83727C-FF7B-4F4F-A17F-2B2103F15930}" type="presParOf" srcId="{47A84B1A-1A37-4EB7-A151-A617EA811063}" destId="{3FAAA883-96DC-4E3D-BE12-0E5D2922F5CB}" srcOrd="6" destOrd="0" presId="urn:microsoft.com/office/officeart/2005/8/layout/hChevron3"/>
    <dgm:cxn modelId="{E68B9AEF-9754-47CF-88F9-A225B1271122}" type="presParOf" srcId="{47A84B1A-1A37-4EB7-A151-A617EA811063}" destId="{191E959F-EDC9-4588-92B4-550AB63B9F2D}" srcOrd="7" destOrd="0" presId="urn:microsoft.com/office/officeart/2005/8/layout/hChevron3"/>
    <dgm:cxn modelId="{730A595C-C761-4CAF-A0FB-8783DAC80658}" type="presParOf" srcId="{47A84B1A-1A37-4EB7-A151-A617EA811063}" destId="{D7852335-18CE-4228-BBED-9F827846C2C2}" srcOrd="8" destOrd="0" presId="urn:microsoft.com/office/officeart/2005/8/layout/hChevron3"/>
    <dgm:cxn modelId="{F3F7892C-9A12-46D5-80E2-B6CA328D5A58}" type="presParOf" srcId="{47A84B1A-1A37-4EB7-A151-A617EA811063}" destId="{3D659843-114E-4ABF-9032-DBF3DB317567}" srcOrd="9" destOrd="0" presId="urn:microsoft.com/office/officeart/2005/8/layout/hChevron3"/>
    <dgm:cxn modelId="{D58FA643-E434-4983-8759-F02F8A9B2E39}" type="presParOf" srcId="{47A84B1A-1A37-4EB7-A151-A617EA811063}" destId="{D9774E5D-CAA4-4869-97A7-AF0BF290BF05}" srcOrd="10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F9ADF8CE-B9EE-49AD-B358-345731451207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1F43E8FC-EDED-4FE8-8FD2-0800C3941D7A}">
      <dgm:prSet phldrT="[Text]" custT="1"/>
      <dgm:spPr>
        <a:solidFill>
          <a:schemeClr val="accent1">
            <a:lumMod val="50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de-DE" sz="1400" b="0" dirty="0">
              <a:solidFill>
                <a:schemeClr val="bg1"/>
              </a:solidFill>
            </a:rPr>
            <a:t>Regierung</a:t>
          </a:r>
        </a:p>
      </dgm:t>
    </dgm:pt>
    <dgm:pt modelId="{28197CC0-B549-4D0E-B585-E3BFB969C3D2}" type="parTrans" cxnId="{0912C902-B04E-4F1C-8D77-5109DED03A1B}">
      <dgm:prSet/>
      <dgm:spPr/>
      <dgm:t>
        <a:bodyPr/>
        <a:lstStyle/>
        <a:p>
          <a:endParaRPr lang="de-DE"/>
        </a:p>
      </dgm:t>
    </dgm:pt>
    <dgm:pt modelId="{49B3A736-C66C-478F-AD14-7C6F8A427F0E}" type="sibTrans" cxnId="{0912C902-B04E-4F1C-8D77-5109DED03A1B}">
      <dgm:prSet/>
      <dgm:spPr/>
      <dgm:t>
        <a:bodyPr/>
        <a:lstStyle/>
        <a:p>
          <a:endParaRPr lang="de-DE"/>
        </a:p>
      </dgm:t>
    </dgm:pt>
    <dgm:pt modelId="{5DD97474-00D0-4AC6-8810-5E85998B785F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" sz="1400" b="0" dirty="0">
              <a:solidFill>
                <a:schemeClr val="bg1"/>
              </a:solidFill>
            </a:rPr>
            <a:t>Typisch London</a:t>
          </a:r>
          <a:endParaRPr lang="de-DE" sz="1400" b="0" dirty="0">
            <a:solidFill>
              <a:schemeClr val="bg1"/>
            </a:solidFill>
          </a:endParaRPr>
        </a:p>
      </dgm:t>
    </dgm:pt>
    <dgm:pt modelId="{4C3F7D24-17B6-404A-9F80-7EAD319F478B}" type="parTrans" cxnId="{2D0F59AA-31DA-4722-933D-813B4B48489B}">
      <dgm:prSet/>
      <dgm:spPr/>
      <dgm:t>
        <a:bodyPr/>
        <a:lstStyle/>
        <a:p>
          <a:endParaRPr lang="de-DE"/>
        </a:p>
      </dgm:t>
    </dgm:pt>
    <dgm:pt modelId="{5B16AA73-11C7-4F60-9B0F-793B110C6468}" type="sibTrans" cxnId="{2D0F59AA-31DA-4722-933D-813B4B48489B}">
      <dgm:prSet/>
      <dgm:spPr/>
      <dgm:t>
        <a:bodyPr/>
        <a:lstStyle/>
        <a:p>
          <a:endParaRPr lang="de-DE"/>
        </a:p>
      </dgm:t>
    </dgm:pt>
    <dgm:pt modelId="{9B8C5AD1-E44E-4BB0-9653-6328F18F4CFE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" sz="1400" b="0" dirty="0">
              <a:solidFill>
                <a:schemeClr val="bg1"/>
              </a:solidFill>
            </a:rPr>
            <a:t>Sehenswürdigkeiten</a:t>
          </a:r>
          <a:endParaRPr lang="de-DE" sz="1400" b="0" dirty="0">
            <a:solidFill>
              <a:schemeClr val="bg1"/>
            </a:solidFill>
          </a:endParaRPr>
        </a:p>
      </dgm:t>
    </dgm:pt>
    <dgm:pt modelId="{DCFDE7B4-982B-407E-A74E-5B687227DF46}" type="parTrans" cxnId="{9C77EE4F-58CF-4E1C-8412-EFE7FEE860DB}">
      <dgm:prSet/>
      <dgm:spPr/>
      <dgm:t>
        <a:bodyPr/>
        <a:lstStyle/>
        <a:p>
          <a:endParaRPr lang="de-DE"/>
        </a:p>
      </dgm:t>
    </dgm:pt>
    <dgm:pt modelId="{D392491F-12FD-4732-B2A0-79FF90E2B858}" type="sibTrans" cxnId="{9C77EE4F-58CF-4E1C-8412-EFE7FEE860DB}">
      <dgm:prSet/>
      <dgm:spPr/>
      <dgm:t>
        <a:bodyPr/>
        <a:lstStyle/>
        <a:p>
          <a:endParaRPr lang="de-DE"/>
        </a:p>
      </dgm:t>
    </dgm:pt>
    <dgm:pt modelId="{66190045-E5C5-4F7E-AEAE-FE790198599F}">
      <dgm:prSet custT="1"/>
      <dgm:spPr>
        <a:solidFill>
          <a:schemeClr val="bg1"/>
        </a:solidFill>
      </dgm:spPr>
      <dgm:t>
        <a:bodyPr/>
        <a:lstStyle/>
        <a:p>
          <a:r>
            <a:rPr lang="de" sz="2500" b="1" dirty="0">
              <a:solidFill>
                <a:schemeClr val="accent1">
                  <a:lumMod val="50000"/>
                </a:schemeClr>
              </a:solidFill>
            </a:rPr>
            <a:t>Tipps</a:t>
          </a:r>
          <a:endParaRPr lang="de-DE" sz="2500" b="1" dirty="0">
            <a:solidFill>
              <a:schemeClr val="accent1">
                <a:lumMod val="50000"/>
              </a:schemeClr>
            </a:solidFill>
          </a:endParaRPr>
        </a:p>
      </dgm:t>
    </dgm:pt>
    <dgm:pt modelId="{F9DF5C63-FB10-4DDF-9C24-C0095F1FCA50}" type="parTrans" cxnId="{384C6DD3-4953-471D-89FA-7543E7939661}">
      <dgm:prSet/>
      <dgm:spPr/>
      <dgm:t>
        <a:bodyPr/>
        <a:lstStyle/>
        <a:p>
          <a:endParaRPr lang="de-DE"/>
        </a:p>
      </dgm:t>
    </dgm:pt>
    <dgm:pt modelId="{5C0FA602-1615-47D2-95EE-A26AB7D32905}" type="sibTrans" cxnId="{384C6DD3-4953-471D-89FA-7543E7939661}">
      <dgm:prSet/>
      <dgm:spPr/>
      <dgm:t>
        <a:bodyPr/>
        <a:lstStyle/>
        <a:p>
          <a:endParaRPr lang="de-DE"/>
        </a:p>
      </dgm:t>
    </dgm:pt>
    <dgm:pt modelId="{1DEA549B-C71A-4FD3-9FD8-27233D43DCCE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-DE" sz="1400" b="0" dirty="0">
              <a:solidFill>
                <a:schemeClr val="bg1"/>
              </a:solidFill>
            </a:rPr>
            <a:t>Geschichte</a:t>
          </a:r>
        </a:p>
      </dgm:t>
    </dgm:pt>
    <dgm:pt modelId="{72DE4636-1789-408C-B41F-ACCB38AFFD43}" type="sibTrans" cxnId="{B7B3C594-B5B0-467B-9212-5C95FE9A36D2}">
      <dgm:prSet/>
      <dgm:spPr/>
      <dgm:t>
        <a:bodyPr/>
        <a:lstStyle/>
        <a:p>
          <a:endParaRPr lang="de-DE"/>
        </a:p>
      </dgm:t>
    </dgm:pt>
    <dgm:pt modelId="{F352217F-B222-4B5B-AE88-B45F2C4912D2}" type="parTrans" cxnId="{B7B3C594-B5B0-467B-9212-5C95FE9A36D2}">
      <dgm:prSet/>
      <dgm:spPr/>
      <dgm:t>
        <a:bodyPr/>
        <a:lstStyle/>
        <a:p>
          <a:endParaRPr lang="de-DE"/>
        </a:p>
      </dgm:t>
    </dgm:pt>
    <dgm:pt modelId="{7BD00EEB-37C6-46B7-A3A3-07DB06338354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-DE" sz="1400" b="0" dirty="0">
              <a:solidFill>
                <a:schemeClr val="bg1"/>
              </a:solidFill>
            </a:rPr>
            <a:t>Steckbrief</a:t>
          </a:r>
        </a:p>
      </dgm:t>
    </dgm:pt>
    <dgm:pt modelId="{5E4D9E35-C296-4A8D-89F0-52065CAB635E}" type="sibTrans" cxnId="{CEF3CB9A-C19B-422A-B287-7214659633A0}">
      <dgm:prSet/>
      <dgm:spPr/>
      <dgm:t>
        <a:bodyPr/>
        <a:lstStyle/>
        <a:p>
          <a:endParaRPr lang="de-DE"/>
        </a:p>
      </dgm:t>
    </dgm:pt>
    <dgm:pt modelId="{34F73AF7-135C-4F48-9A60-9F2A2FDE6416}" type="parTrans" cxnId="{CEF3CB9A-C19B-422A-B287-7214659633A0}">
      <dgm:prSet/>
      <dgm:spPr/>
      <dgm:t>
        <a:bodyPr/>
        <a:lstStyle/>
        <a:p>
          <a:endParaRPr lang="de-DE"/>
        </a:p>
      </dgm:t>
    </dgm:pt>
    <dgm:pt modelId="{47A84B1A-1A37-4EB7-A151-A617EA811063}" type="pres">
      <dgm:prSet presAssocID="{F9ADF8CE-B9EE-49AD-B358-345731451207}" presName="Name0" presStyleCnt="0">
        <dgm:presLayoutVars>
          <dgm:dir/>
          <dgm:resizeHandles val="exact"/>
        </dgm:presLayoutVars>
      </dgm:prSet>
      <dgm:spPr/>
    </dgm:pt>
    <dgm:pt modelId="{B3777953-2449-454A-8CBF-B25359E4CBD7}" type="pres">
      <dgm:prSet presAssocID="{7BD00EEB-37C6-46B7-A3A3-07DB06338354}" presName="parTxOnly" presStyleLbl="node1" presStyleIdx="0" presStyleCnt="6">
        <dgm:presLayoutVars>
          <dgm:bulletEnabled val="1"/>
        </dgm:presLayoutVars>
      </dgm:prSet>
      <dgm:spPr/>
    </dgm:pt>
    <dgm:pt modelId="{8C4A1725-F70C-46E9-AB22-24A1166E20E1}" type="pres">
      <dgm:prSet presAssocID="{5E4D9E35-C296-4A8D-89F0-52065CAB635E}" presName="parSpace" presStyleCnt="0"/>
      <dgm:spPr/>
    </dgm:pt>
    <dgm:pt modelId="{B10FBFDC-49F7-4922-B371-652C098F7805}" type="pres">
      <dgm:prSet presAssocID="{1DEA549B-C71A-4FD3-9FD8-27233D43DCCE}" presName="parTxOnly" presStyleLbl="node1" presStyleIdx="1" presStyleCnt="6" custScaleX="117242">
        <dgm:presLayoutVars>
          <dgm:bulletEnabled val="1"/>
        </dgm:presLayoutVars>
      </dgm:prSet>
      <dgm:spPr/>
    </dgm:pt>
    <dgm:pt modelId="{B56C94CF-693B-454A-B1F9-EE7D3C8C40AB}" type="pres">
      <dgm:prSet presAssocID="{72DE4636-1789-408C-B41F-ACCB38AFFD43}" presName="parSpace" presStyleCnt="0"/>
      <dgm:spPr/>
    </dgm:pt>
    <dgm:pt modelId="{CFBF7426-9EED-4E07-BA5F-1A57239BA83C}" type="pres">
      <dgm:prSet presAssocID="{1F43E8FC-EDED-4FE8-8FD2-0800C3941D7A}" presName="parTxOnly" presStyleLbl="node1" presStyleIdx="2" presStyleCnt="6" custScaleX="140286">
        <dgm:presLayoutVars>
          <dgm:bulletEnabled val="1"/>
        </dgm:presLayoutVars>
      </dgm:prSet>
      <dgm:spPr/>
    </dgm:pt>
    <dgm:pt modelId="{DC976002-E739-4F82-811E-D1EC6B348D84}" type="pres">
      <dgm:prSet presAssocID="{49B3A736-C66C-478F-AD14-7C6F8A427F0E}" presName="parSpace" presStyleCnt="0"/>
      <dgm:spPr/>
    </dgm:pt>
    <dgm:pt modelId="{3FAAA883-96DC-4E3D-BE12-0E5D2922F5CB}" type="pres">
      <dgm:prSet presAssocID="{5DD97474-00D0-4AC6-8810-5E85998B785F}" presName="parTxOnly" presStyleLbl="node1" presStyleIdx="3" presStyleCnt="6" custScaleX="101689">
        <dgm:presLayoutVars>
          <dgm:bulletEnabled val="1"/>
        </dgm:presLayoutVars>
      </dgm:prSet>
      <dgm:spPr/>
    </dgm:pt>
    <dgm:pt modelId="{191E959F-EDC9-4588-92B4-550AB63B9F2D}" type="pres">
      <dgm:prSet presAssocID="{5B16AA73-11C7-4F60-9B0F-793B110C6468}" presName="parSpace" presStyleCnt="0"/>
      <dgm:spPr/>
    </dgm:pt>
    <dgm:pt modelId="{D7852335-18CE-4228-BBED-9F827846C2C2}" type="pres">
      <dgm:prSet presAssocID="{9B8C5AD1-E44E-4BB0-9653-6328F18F4CFE}" presName="parTxOnly" presStyleLbl="node1" presStyleIdx="4" presStyleCnt="6" custScaleX="173932">
        <dgm:presLayoutVars>
          <dgm:bulletEnabled val="1"/>
        </dgm:presLayoutVars>
      </dgm:prSet>
      <dgm:spPr/>
    </dgm:pt>
    <dgm:pt modelId="{3D659843-114E-4ABF-9032-DBF3DB317567}" type="pres">
      <dgm:prSet presAssocID="{D392491F-12FD-4732-B2A0-79FF90E2B858}" presName="parSpace" presStyleCnt="0"/>
      <dgm:spPr/>
    </dgm:pt>
    <dgm:pt modelId="{D9774E5D-CAA4-4869-97A7-AF0BF290BF05}" type="pres">
      <dgm:prSet presAssocID="{66190045-E5C5-4F7E-AEAE-FE790198599F}" presName="parTxOnly" presStyleLbl="node1" presStyleIdx="5" presStyleCnt="6" custScaleX="190213">
        <dgm:presLayoutVars>
          <dgm:bulletEnabled val="1"/>
        </dgm:presLayoutVars>
      </dgm:prSet>
      <dgm:spPr/>
    </dgm:pt>
  </dgm:ptLst>
  <dgm:cxnLst>
    <dgm:cxn modelId="{0912C902-B04E-4F1C-8D77-5109DED03A1B}" srcId="{F9ADF8CE-B9EE-49AD-B358-345731451207}" destId="{1F43E8FC-EDED-4FE8-8FD2-0800C3941D7A}" srcOrd="2" destOrd="0" parTransId="{28197CC0-B549-4D0E-B585-E3BFB969C3D2}" sibTransId="{49B3A736-C66C-478F-AD14-7C6F8A427F0E}"/>
    <dgm:cxn modelId="{200A140F-387A-4C80-AD32-9A99AD75CCD0}" type="presOf" srcId="{9B8C5AD1-E44E-4BB0-9653-6328F18F4CFE}" destId="{D7852335-18CE-4228-BBED-9F827846C2C2}" srcOrd="0" destOrd="0" presId="urn:microsoft.com/office/officeart/2005/8/layout/hChevron3"/>
    <dgm:cxn modelId="{B478DA2B-9774-44DE-8402-92015261FE66}" type="presOf" srcId="{F9ADF8CE-B9EE-49AD-B358-345731451207}" destId="{47A84B1A-1A37-4EB7-A151-A617EA811063}" srcOrd="0" destOrd="0" presId="urn:microsoft.com/office/officeart/2005/8/layout/hChevron3"/>
    <dgm:cxn modelId="{081D2634-B626-4E97-8335-220D62AF21F1}" type="presOf" srcId="{1F43E8FC-EDED-4FE8-8FD2-0800C3941D7A}" destId="{CFBF7426-9EED-4E07-BA5F-1A57239BA83C}" srcOrd="0" destOrd="0" presId="urn:microsoft.com/office/officeart/2005/8/layout/hChevron3"/>
    <dgm:cxn modelId="{9C77EE4F-58CF-4E1C-8412-EFE7FEE860DB}" srcId="{F9ADF8CE-B9EE-49AD-B358-345731451207}" destId="{9B8C5AD1-E44E-4BB0-9653-6328F18F4CFE}" srcOrd="4" destOrd="0" parTransId="{DCFDE7B4-982B-407E-A74E-5B687227DF46}" sibTransId="{D392491F-12FD-4732-B2A0-79FF90E2B858}"/>
    <dgm:cxn modelId="{36D9EE72-1C08-4A48-B9B1-42BBBCCF11D3}" type="presOf" srcId="{7BD00EEB-37C6-46B7-A3A3-07DB06338354}" destId="{B3777953-2449-454A-8CBF-B25359E4CBD7}" srcOrd="0" destOrd="0" presId="urn:microsoft.com/office/officeart/2005/8/layout/hChevron3"/>
    <dgm:cxn modelId="{0E666D7E-FF8E-474B-9891-C3D26554667A}" type="presOf" srcId="{66190045-E5C5-4F7E-AEAE-FE790198599F}" destId="{D9774E5D-CAA4-4869-97A7-AF0BF290BF05}" srcOrd="0" destOrd="0" presId="urn:microsoft.com/office/officeart/2005/8/layout/hChevron3"/>
    <dgm:cxn modelId="{B7B3C594-B5B0-467B-9212-5C95FE9A36D2}" srcId="{F9ADF8CE-B9EE-49AD-B358-345731451207}" destId="{1DEA549B-C71A-4FD3-9FD8-27233D43DCCE}" srcOrd="1" destOrd="0" parTransId="{F352217F-B222-4B5B-AE88-B45F2C4912D2}" sibTransId="{72DE4636-1789-408C-B41F-ACCB38AFFD43}"/>
    <dgm:cxn modelId="{520B5396-B916-43C1-9CEA-24DEABCF2D7F}" type="presOf" srcId="{5DD97474-00D0-4AC6-8810-5E85998B785F}" destId="{3FAAA883-96DC-4E3D-BE12-0E5D2922F5CB}" srcOrd="0" destOrd="0" presId="urn:microsoft.com/office/officeart/2005/8/layout/hChevron3"/>
    <dgm:cxn modelId="{CEF3CB9A-C19B-422A-B287-7214659633A0}" srcId="{F9ADF8CE-B9EE-49AD-B358-345731451207}" destId="{7BD00EEB-37C6-46B7-A3A3-07DB06338354}" srcOrd="0" destOrd="0" parTransId="{34F73AF7-135C-4F48-9A60-9F2A2FDE6416}" sibTransId="{5E4D9E35-C296-4A8D-89F0-52065CAB635E}"/>
    <dgm:cxn modelId="{B171899F-CC3A-4970-B33F-FA6B522CEA7E}" type="presOf" srcId="{1DEA549B-C71A-4FD3-9FD8-27233D43DCCE}" destId="{B10FBFDC-49F7-4922-B371-652C098F7805}" srcOrd="0" destOrd="0" presId="urn:microsoft.com/office/officeart/2005/8/layout/hChevron3"/>
    <dgm:cxn modelId="{2D0F59AA-31DA-4722-933D-813B4B48489B}" srcId="{F9ADF8CE-B9EE-49AD-B358-345731451207}" destId="{5DD97474-00D0-4AC6-8810-5E85998B785F}" srcOrd="3" destOrd="0" parTransId="{4C3F7D24-17B6-404A-9F80-7EAD319F478B}" sibTransId="{5B16AA73-11C7-4F60-9B0F-793B110C6468}"/>
    <dgm:cxn modelId="{384C6DD3-4953-471D-89FA-7543E7939661}" srcId="{F9ADF8CE-B9EE-49AD-B358-345731451207}" destId="{66190045-E5C5-4F7E-AEAE-FE790198599F}" srcOrd="5" destOrd="0" parTransId="{F9DF5C63-FB10-4DDF-9C24-C0095F1FCA50}" sibTransId="{5C0FA602-1615-47D2-95EE-A26AB7D32905}"/>
    <dgm:cxn modelId="{6490FF3E-66AA-4618-A6D4-3BB4F0E6AD7E}" type="presParOf" srcId="{47A84B1A-1A37-4EB7-A151-A617EA811063}" destId="{B3777953-2449-454A-8CBF-B25359E4CBD7}" srcOrd="0" destOrd="0" presId="urn:microsoft.com/office/officeart/2005/8/layout/hChevron3"/>
    <dgm:cxn modelId="{E805B2C4-27E4-4646-9B80-CDE5D66642BC}" type="presParOf" srcId="{47A84B1A-1A37-4EB7-A151-A617EA811063}" destId="{8C4A1725-F70C-46E9-AB22-24A1166E20E1}" srcOrd="1" destOrd="0" presId="urn:microsoft.com/office/officeart/2005/8/layout/hChevron3"/>
    <dgm:cxn modelId="{63FFA9EF-965D-492E-AD1D-ED8F099B04BA}" type="presParOf" srcId="{47A84B1A-1A37-4EB7-A151-A617EA811063}" destId="{B10FBFDC-49F7-4922-B371-652C098F7805}" srcOrd="2" destOrd="0" presId="urn:microsoft.com/office/officeart/2005/8/layout/hChevron3"/>
    <dgm:cxn modelId="{3770DD2C-448A-4F4B-BED8-45B22FED40BD}" type="presParOf" srcId="{47A84B1A-1A37-4EB7-A151-A617EA811063}" destId="{B56C94CF-693B-454A-B1F9-EE7D3C8C40AB}" srcOrd="3" destOrd="0" presId="urn:microsoft.com/office/officeart/2005/8/layout/hChevron3"/>
    <dgm:cxn modelId="{55393818-3050-47AC-A5DF-3747FCD28B3D}" type="presParOf" srcId="{47A84B1A-1A37-4EB7-A151-A617EA811063}" destId="{CFBF7426-9EED-4E07-BA5F-1A57239BA83C}" srcOrd="4" destOrd="0" presId="urn:microsoft.com/office/officeart/2005/8/layout/hChevron3"/>
    <dgm:cxn modelId="{A38D83FB-87DB-4C15-B8A5-C3F6193D5EDE}" type="presParOf" srcId="{47A84B1A-1A37-4EB7-A151-A617EA811063}" destId="{DC976002-E739-4F82-811E-D1EC6B348D84}" srcOrd="5" destOrd="0" presId="urn:microsoft.com/office/officeart/2005/8/layout/hChevron3"/>
    <dgm:cxn modelId="{FF83727C-FF7B-4F4F-A17F-2B2103F15930}" type="presParOf" srcId="{47A84B1A-1A37-4EB7-A151-A617EA811063}" destId="{3FAAA883-96DC-4E3D-BE12-0E5D2922F5CB}" srcOrd="6" destOrd="0" presId="urn:microsoft.com/office/officeart/2005/8/layout/hChevron3"/>
    <dgm:cxn modelId="{E68B9AEF-9754-47CF-88F9-A225B1271122}" type="presParOf" srcId="{47A84B1A-1A37-4EB7-A151-A617EA811063}" destId="{191E959F-EDC9-4588-92B4-550AB63B9F2D}" srcOrd="7" destOrd="0" presId="urn:microsoft.com/office/officeart/2005/8/layout/hChevron3"/>
    <dgm:cxn modelId="{730A595C-C761-4CAF-A0FB-8783DAC80658}" type="presParOf" srcId="{47A84B1A-1A37-4EB7-A151-A617EA811063}" destId="{D7852335-18CE-4228-BBED-9F827846C2C2}" srcOrd="8" destOrd="0" presId="urn:microsoft.com/office/officeart/2005/8/layout/hChevron3"/>
    <dgm:cxn modelId="{F3F7892C-9A12-46D5-80E2-B6CA328D5A58}" type="presParOf" srcId="{47A84B1A-1A37-4EB7-A151-A617EA811063}" destId="{3D659843-114E-4ABF-9032-DBF3DB317567}" srcOrd="9" destOrd="0" presId="urn:microsoft.com/office/officeart/2005/8/layout/hChevron3"/>
    <dgm:cxn modelId="{D58FA643-E434-4983-8759-F02F8A9B2E39}" type="presParOf" srcId="{47A84B1A-1A37-4EB7-A151-A617EA811063}" destId="{D9774E5D-CAA4-4869-97A7-AF0BF290BF05}" srcOrd="10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F9ADF8CE-B9EE-49AD-B358-345731451207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1F43E8FC-EDED-4FE8-8FD2-0800C3941D7A}">
      <dgm:prSet phldrT="[Text]" custT="1"/>
      <dgm:spPr>
        <a:solidFill>
          <a:schemeClr val="accent1">
            <a:lumMod val="50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de-DE" sz="1400" b="0" dirty="0">
              <a:solidFill>
                <a:schemeClr val="bg1"/>
              </a:solidFill>
            </a:rPr>
            <a:t>Regierung</a:t>
          </a:r>
        </a:p>
      </dgm:t>
    </dgm:pt>
    <dgm:pt modelId="{28197CC0-B549-4D0E-B585-E3BFB969C3D2}" type="parTrans" cxnId="{0912C902-B04E-4F1C-8D77-5109DED03A1B}">
      <dgm:prSet/>
      <dgm:spPr/>
      <dgm:t>
        <a:bodyPr/>
        <a:lstStyle/>
        <a:p>
          <a:endParaRPr lang="de-DE"/>
        </a:p>
      </dgm:t>
    </dgm:pt>
    <dgm:pt modelId="{49B3A736-C66C-478F-AD14-7C6F8A427F0E}" type="sibTrans" cxnId="{0912C902-B04E-4F1C-8D77-5109DED03A1B}">
      <dgm:prSet/>
      <dgm:spPr/>
      <dgm:t>
        <a:bodyPr/>
        <a:lstStyle/>
        <a:p>
          <a:endParaRPr lang="de-DE"/>
        </a:p>
      </dgm:t>
    </dgm:pt>
    <dgm:pt modelId="{5DD97474-00D0-4AC6-8810-5E85998B785F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" sz="1400" b="0" dirty="0">
              <a:solidFill>
                <a:schemeClr val="bg1"/>
              </a:solidFill>
            </a:rPr>
            <a:t>Typisch London</a:t>
          </a:r>
          <a:endParaRPr lang="de-DE" sz="1400" b="0" dirty="0">
            <a:solidFill>
              <a:schemeClr val="bg1"/>
            </a:solidFill>
          </a:endParaRPr>
        </a:p>
      </dgm:t>
    </dgm:pt>
    <dgm:pt modelId="{4C3F7D24-17B6-404A-9F80-7EAD319F478B}" type="parTrans" cxnId="{2D0F59AA-31DA-4722-933D-813B4B48489B}">
      <dgm:prSet/>
      <dgm:spPr/>
      <dgm:t>
        <a:bodyPr/>
        <a:lstStyle/>
        <a:p>
          <a:endParaRPr lang="de-DE"/>
        </a:p>
      </dgm:t>
    </dgm:pt>
    <dgm:pt modelId="{5B16AA73-11C7-4F60-9B0F-793B110C6468}" type="sibTrans" cxnId="{2D0F59AA-31DA-4722-933D-813B4B48489B}">
      <dgm:prSet/>
      <dgm:spPr/>
      <dgm:t>
        <a:bodyPr/>
        <a:lstStyle/>
        <a:p>
          <a:endParaRPr lang="de-DE"/>
        </a:p>
      </dgm:t>
    </dgm:pt>
    <dgm:pt modelId="{9B8C5AD1-E44E-4BB0-9653-6328F18F4CFE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" sz="1400" b="0" dirty="0">
              <a:solidFill>
                <a:schemeClr val="bg1"/>
              </a:solidFill>
            </a:rPr>
            <a:t>Sehenswürdigkeiten</a:t>
          </a:r>
          <a:endParaRPr lang="de-DE" sz="1400" b="0" dirty="0">
            <a:solidFill>
              <a:schemeClr val="bg1"/>
            </a:solidFill>
          </a:endParaRPr>
        </a:p>
      </dgm:t>
    </dgm:pt>
    <dgm:pt modelId="{DCFDE7B4-982B-407E-A74E-5B687227DF46}" type="parTrans" cxnId="{9C77EE4F-58CF-4E1C-8412-EFE7FEE860DB}">
      <dgm:prSet/>
      <dgm:spPr/>
      <dgm:t>
        <a:bodyPr/>
        <a:lstStyle/>
        <a:p>
          <a:endParaRPr lang="de-DE"/>
        </a:p>
      </dgm:t>
    </dgm:pt>
    <dgm:pt modelId="{D392491F-12FD-4732-B2A0-79FF90E2B858}" type="sibTrans" cxnId="{9C77EE4F-58CF-4E1C-8412-EFE7FEE860DB}">
      <dgm:prSet/>
      <dgm:spPr/>
      <dgm:t>
        <a:bodyPr/>
        <a:lstStyle/>
        <a:p>
          <a:endParaRPr lang="de-DE"/>
        </a:p>
      </dgm:t>
    </dgm:pt>
    <dgm:pt modelId="{66190045-E5C5-4F7E-AEAE-FE790198599F}">
      <dgm:prSet custT="1"/>
      <dgm:spPr>
        <a:solidFill>
          <a:schemeClr val="bg1"/>
        </a:solidFill>
      </dgm:spPr>
      <dgm:t>
        <a:bodyPr/>
        <a:lstStyle/>
        <a:p>
          <a:r>
            <a:rPr lang="de" sz="2500" b="1" dirty="0">
              <a:solidFill>
                <a:schemeClr val="accent1">
                  <a:lumMod val="50000"/>
                </a:schemeClr>
              </a:solidFill>
            </a:rPr>
            <a:t>Tipps</a:t>
          </a:r>
          <a:endParaRPr lang="de-DE" sz="2500" b="1" dirty="0">
            <a:solidFill>
              <a:schemeClr val="accent1">
                <a:lumMod val="50000"/>
              </a:schemeClr>
            </a:solidFill>
          </a:endParaRPr>
        </a:p>
      </dgm:t>
    </dgm:pt>
    <dgm:pt modelId="{F9DF5C63-FB10-4DDF-9C24-C0095F1FCA50}" type="parTrans" cxnId="{384C6DD3-4953-471D-89FA-7543E7939661}">
      <dgm:prSet/>
      <dgm:spPr/>
      <dgm:t>
        <a:bodyPr/>
        <a:lstStyle/>
        <a:p>
          <a:endParaRPr lang="de-DE"/>
        </a:p>
      </dgm:t>
    </dgm:pt>
    <dgm:pt modelId="{5C0FA602-1615-47D2-95EE-A26AB7D32905}" type="sibTrans" cxnId="{384C6DD3-4953-471D-89FA-7543E7939661}">
      <dgm:prSet/>
      <dgm:spPr/>
      <dgm:t>
        <a:bodyPr/>
        <a:lstStyle/>
        <a:p>
          <a:endParaRPr lang="de-DE"/>
        </a:p>
      </dgm:t>
    </dgm:pt>
    <dgm:pt modelId="{1DEA549B-C71A-4FD3-9FD8-27233D43DCCE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-DE" sz="1400" b="0" dirty="0">
              <a:solidFill>
                <a:schemeClr val="bg1"/>
              </a:solidFill>
            </a:rPr>
            <a:t>Geschichte</a:t>
          </a:r>
        </a:p>
      </dgm:t>
    </dgm:pt>
    <dgm:pt modelId="{72DE4636-1789-408C-B41F-ACCB38AFFD43}" type="sibTrans" cxnId="{B7B3C594-B5B0-467B-9212-5C95FE9A36D2}">
      <dgm:prSet/>
      <dgm:spPr/>
      <dgm:t>
        <a:bodyPr/>
        <a:lstStyle/>
        <a:p>
          <a:endParaRPr lang="de-DE"/>
        </a:p>
      </dgm:t>
    </dgm:pt>
    <dgm:pt modelId="{F352217F-B222-4B5B-AE88-B45F2C4912D2}" type="parTrans" cxnId="{B7B3C594-B5B0-467B-9212-5C95FE9A36D2}">
      <dgm:prSet/>
      <dgm:spPr/>
      <dgm:t>
        <a:bodyPr/>
        <a:lstStyle/>
        <a:p>
          <a:endParaRPr lang="de-DE"/>
        </a:p>
      </dgm:t>
    </dgm:pt>
    <dgm:pt modelId="{7BD00EEB-37C6-46B7-A3A3-07DB06338354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-DE" sz="1400" b="0" dirty="0">
              <a:solidFill>
                <a:schemeClr val="bg1"/>
              </a:solidFill>
            </a:rPr>
            <a:t>Steckbrief</a:t>
          </a:r>
        </a:p>
      </dgm:t>
    </dgm:pt>
    <dgm:pt modelId="{5E4D9E35-C296-4A8D-89F0-52065CAB635E}" type="sibTrans" cxnId="{CEF3CB9A-C19B-422A-B287-7214659633A0}">
      <dgm:prSet/>
      <dgm:spPr/>
      <dgm:t>
        <a:bodyPr/>
        <a:lstStyle/>
        <a:p>
          <a:endParaRPr lang="de-DE"/>
        </a:p>
      </dgm:t>
    </dgm:pt>
    <dgm:pt modelId="{34F73AF7-135C-4F48-9A60-9F2A2FDE6416}" type="parTrans" cxnId="{CEF3CB9A-C19B-422A-B287-7214659633A0}">
      <dgm:prSet/>
      <dgm:spPr/>
      <dgm:t>
        <a:bodyPr/>
        <a:lstStyle/>
        <a:p>
          <a:endParaRPr lang="de-DE"/>
        </a:p>
      </dgm:t>
    </dgm:pt>
    <dgm:pt modelId="{47A84B1A-1A37-4EB7-A151-A617EA811063}" type="pres">
      <dgm:prSet presAssocID="{F9ADF8CE-B9EE-49AD-B358-345731451207}" presName="Name0" presStyleCnt="0">
        <dgm:presLayoutVars>
          <dgm:dir/>
          <dgm:resizeHandles val="exact"/>
        </dgm:presLayoutVars>
      </dgm:prSet>
      <dgm:spPr/>
    </dgm:pt>
    <dgm:pt modelId="{B3777953-2449-454A-8CBF-B25359E4CBD7}" type="pres">
      <dgm:prSet presAssocID="{7BD00EEB-37C6-46B7-A3A3-07DB06338354}" presName="parTxOnly" presStyleLbl="node1" presStyleIdx="0" presStyleCnt="6">
        <dgm:presLayoutVars>
          <dgm:bulletEnabled val="1"/>
        </dgm:presLayoutVars>
      </dgm:prSet>
      <dgm:spPr/>
    </dgm:pt>
    <dgm:pt modelId="{8C4A1725-F70C-46E9-AB22-24A1166E20E1}" type="pres">
      <dgm:prSet presAssocID="{5E4D9E35-C296-4A8D-89F0-52065CAB635E}" presName="parSpace" presStyleCnt="0"/>
      <dgm:spPr/>
    </dgm:pt>
    <dgm:pt modelId="{B10FBFDC-49F7-4922-B371-652C098F7805}" type="pres">
      <dgm:prSet presAssocID="{1DEA549B-C71A-4FD3-9FD8-27233D43DCCE}" presName="parTxOnly" presStyleLbl="node1" presStyleIdx="1" presStyleCnt="6" custScaleX="117242">
        <dgm:presLayoutVars>
          <dgm:bulletEnabled val="1"/>
        </dgm:presLayoutVars>
      </dgm:prSet>
      <dgm:spPr/>
    </dgm:pt>
    <dgm:pt modelId="{B56C94CF-693B-454A-B1F9-EE7D3C8C40AB}" type="pres">
      <dgm:prSet presAssocID="{72DE4636-1789-408C-B41F-ACCB38AFFD43}" presName="parSpace" presStyleCnt="0"/>
      <dgm:spPr/>
    </dgm:pt>
    <dgm:pt modelId="{CFBF7426-9EED-4E07-BA5F-1A57239BA83C}" type="pres">
      <dgm:prSet presAssocID="{1F43E8FC-EDED-4FE8-8FD2-0800C3941D7A}" presName="parTxOnly" presStyleLbl="node1" presStyleIdx="2" presStyleCnt="6" custScaleX="140286">
        <dgm:presLayoutVars>
          <dgm:bulletEnabled val="1"/>
        </dgm:presLayoutVars>
      </dgm:prSet>
      <dgm:spPr/>
    </dgm:pt>
    <dgm:pt modelId="{DC976002-E739-4F82-811E-D1EC6B348D84}" type="pres">
      <dgm:prSet presAssocID="{49B3A736-C66C-478F-AD14-7C6F8A427F0E}" presName="parSpace" presStyleCnt="0"/>
      <dgm:spPr/>
    </dgm:pt>
    <dgm:pt modelId="{3FAAA883-96DC-4E3D-BE12-0E5D2922F5CB}" type="pres">
      <dgm:prSet presAssocID="{5DD97474-00D0-4AC6-8810-5E85998B785F}" presName="parTxOnly" presStyleLbl="node1" presStyleIdx="3" presStyleCnt="6" custScaleX="101689">
        <dgm:presLayoutVars>
          <dgm:bulletEnabled val="1"/>
        </dgm:presLayoutVars>
      </dgm:prSet>
      <dgm:spPr/>
    </dgm:pt>
    <dgm:pt modelId="{191E959F-EDC9-4588-92B4-550AB63B9F2D}" type="pres">
      <dgm:prSet presAssocID="{5B16AA73-11C7-4F60-9B0F-793B110C6468}" presName="parSpace" presStyleCnt="0"/>
      <dgm:spPr/>
    </dgm:pt>
    <dgm:pt modelId="{D7852335-18CE-4228-BBED-9F827846C2C2}" type="pres">
      <dgm:prSet presAssocID="{9B8C5AD1-E44E-4BB0-9653-6328F18F4CFE}" presName="parTxOnly" presStyleLbl="node1" presStyleIdx="4" presStyleCnt="6" custScaleX="173932">
        <dgm:presLayoutVars>
          <dgm:bulletEnabled val="1"/>
        </dgm:presLayoutVars>
      </dgm:prSet>
      <dgm:spPr/>
    </dgm:pt>
    <dgm:pt modelId="{3D659843-114E-4ABF-9032-DBF3DB317567}" type="pres">
      <dgm:prSet presAssocID="{D392491F-12FD-4732-B2A0-79FF90E2B858}" presName="parSpace" presStyleCnt="0"/>
      <dgm:spPr/>
    </dgm:pt>
    <dgm:pt modelId="{D9774E5D-CAA4-4869-97A7-AF0BF290BF05}" type="pres">
      <dgm:prSet presAssocID="{66190045-E5C5-4F7E-AEAE-FE790198599F}" presName="parTxOnly" presStyleLbl="node1" presStyleIdx="5" presStyleCnt="6" custScaleX="190213">
        <dgm:presLayoutVars>
          <dgm:bulletEnabled val="1"/>
        </dgm:presLayoutVars>
      </dgm:prSet>
      <dgm:spPr/>
    </dgm:pt>
  </dgm:ptLst>
  <dgm:cxnLst>
    <dgm:cxn modelId="{0912C902-B04E-4F1C-8D77-5109DED03A1B}" srcId="{F9ADF8CE-B9EE-49AD-B358-345731451207}" destId="{1F43E8FC-EDED-4FE8-8FD2-0800C3941D7A}" srcOrd="2" destOrd="0" parTransId="{28197CC0-B549-4D0E-B585-E3BFB969C3D2}" sibTransId="{49B3A736-C66C-478F-AD14-7C6F8A427F0E}"/>
    <dgm:cxn modelId="{200A140F-387A-4C80-AD32-9A99AD75CCD0}" type="presOf" srcId="{9B8C5AD1-E44E-4BB0-9653-6328F18F4CFE}" destId="{D7852335-18CE-4228-BBED-9F827846C2C2}" srcOrd="0" destOrd="0" presId="urn:microsoft.com/office/officeart/2005/8/layout/hChevron3"/>
    <dgm:cxn modelId="{B478DA2B-9774-44DE-8402-92015261FE66}" type="presOf" srcId="{F9ADF8CE-B9EE-49AD-B358-345731451207}" destId="{47A84B1A-1A37-4EB7-A151-A617EA811063}" srcOrd="0" destOrd="0" presId="urn:microsoft.com/office/officeart/2005/8/layout/hChevron3"/>
    <dgm:cxn modelId="{081D2634-B626-4E97-8335-220D62AF21F1}" type="presOf" srcId="{1F43E8FC-EDED-4FE8-8FD2-0800C3941D7A}" destId="{CFBF7426-9EED-4E07-BA5F-1A57239BA83C}" srcOrd="0" destOrd="0" presId="urn:microsoft.com/office/officeart/2005/8/layout/hChevron3"/>
    <dgm:cxn modelId="{9C77EE4F-58CF-4E1C-8412-EFE7FEE860DB}" srcId="{F9ADF8CE-B9EE-49AD-B358-345731451207}" destId="{9B8C5AD1-E44E-4BB0-9653-6328F18F4CFE}" srcOrd="4" destOrd="0" parTransId="{DCFDE7B4-982B-407E-A74E-5B687227DF46}" sibTransId="{D392491F-12FD-4732-B2A0-79FF90E2B858}"/>
    <dgm:cxn modelId="{36D9EE72-1C08-4A48-B9B1-42BBBCCF11D3}" type="presOf" srcId="{7BD00EEB-37C6-46B7-A3A3-07DB06338354}" destId="{B3777953-2449-454A-8CBF-B25359E4CBD7}" srcOrd="0" destOrd="0" presId="urn:microsoft.com/office/officeart/2005/8/layout/hChevron3"/>
    <dgm:cxn modelId="{0E666D7E-FF8E-474B-9891-C3D26554667A}" type="presOf" srcId="{66190045-E5C5-4F7E-AEAE-FE790198599F}" destId="{D9774E5D-CAA4-4869-97A7-AF0BF290BF05}" srcOrd="0" destOrd="0" presId="urn:microsoft.com/office/officeart/2005/8/layout/hChevron3"/>
    <dgm:cxn modelId="{B7B3C594-B5B0-467B-9212-5C95FE9A36D2}" srcId="{F9ADF8CE-B9EE-49AD-B358-345731451207}" destId="{1DEA549B-C71A-4FD3-9FD8-27233D43DCCE}" srcOrd="1" destOrd="0" parTransId="{F352217F-B222-4B5B-AE88-B45F2C4912D2}" sibTransId="{72DE4636-1789-408C-B41F-ACCB38AFFD43}"/>
    <dgm:cxn modelId="{520B5396-B916-43C1-9CEA-24DEABCF2D7F}" type="presOf" srcId="{5DD97474-00D0-4AC6-8810-5E85998B785F}" destId="{3FAAA883-96DC-4E3D-BE12-0E5D2922F5CB}" srcOrd="0" destOrd="0" presId="urn:microsoft.com/office/officeart/2005/8/layout/hChevron3"/>
    <dgm:cxn modelId="{CEF3CB9A-C19B-422A-B287-7214659633A0}" srcId="{F9ADF8CE-B9EE-49AD-B358-345731451207}" destId="{7BD00EEB-37C6-46B7-A3A3-07DB06338354}" srcOrd="0" destOrd="0" parTransId="{34F73AF7-135C-4F48-9A60-9F2A2FDE6416}" sibTransId="{5E4D9E35-C296-4A8D-89F0-52065CAB635E}"/>
    <dgm:cxn modelId="{B171899F-CC3A-4970-B33F-FA6B522CEA7E}" type="presOf" srcId="{1DEA549B-C71A-4FD3-9FD8-27233D43DCCE}" destId="{B10FBFDC-49F7-4922-B371-652C098F7805}" srcOrd="0" destOrd="0" presId="urn:microsoft.com/office/officeart/2005/8/layout/hChevron3"/>
    <dgm:cxn modelId="{2D0F59AA-31DA-4722-933D-813B4B48489B}" srcId="{F9ADF8CE-B9EE-49AD-B358-345731451207}" destId="{5DD97474-00D0-4AC6-8810-5E85998B785F}" srcOrd="3" destOrd="0" parTransId="{4C3F7D24-17B6-404A-9F80-7EAD319F478B}" sibTransId="{5B16AA73-11C7-4F60-9B0F-793B110C6468}"/>
    <dgm:cxn modelId="{384C6DD3-4953-471D-89FA-7543E7939661}" srcId="{F9ADF8CE-B9EE-49AD-B358-345731451207}" destId="{66190045-E5C5-4F7E-AEAE-FE790198599F}" srcOrd="5" destOrd="0" parTransId="{F9DF5C63-FB10-4DDF-9C24-C0095F1FCA50}" sibTransId="{5C0FA602-1615-47D2-95EE-A26AB7D32905}"/>
    <dgm:cxn modelId="{6490FF3E-66AA-4618-A6D4-3BB4F0E6AD7E}" type="presParOf" srcId="{47A84B1A-1A37-4EB7-A151-A617EA811063}" destId="{B3777953-2449-454A-8CBF-B25359E4CBD7}" srcOrd="0" destOrd="0" presId="urn:microsoft.com/office/officeart/2005/8/layout/hChevron3"/>
    <dgm:cxn modelId="{E805B2C4-27E4-4646-9B80-CDE5D66642BC}" type="presParOf" srcId="{47A84B1A-1A37-4EB7-A151-A617EA811063}" destId="{8C4A1725-F70C-46E9-AB22-24A1166E20E1}" srcOrd="1" destOrd="0" presId="urn:microsoft.com/office/officeart/2005/8/layout/hChevron3"/>
    <dgm:cxn modelId="{63FFA9EF-965D-492E-AD1D-ED8F099B04BA}" type="presParOf" srcId="{47A84B1A-1A37-4EB7-A151-A617EA811063}" destId="{B10FBFDC-49F7-4922-B371-652C098F7805}" srcOrd="2" destOrd="0" presId="urn:microsoft.com/office/officeart/2005/8/layout/hChevron3"/>
    <dgm:cxn modelId="{3770DD2C-448A-4F4B-BED8-45B22FED40BD}" type="presParOf" srcId="{47A84B1A-1A37-4EB7-A151-A617EA811063}" destId="{B56C94CF-693B-454A-B1F9-EE7D3C8C40AB}" srcOrd="3" destOrd="0" presId="urn:microsoft.com/office/officeart/2005/8/layout/hChevron3"/>
    <dgm:cxn modelId="{55393818-3050-47AC-A5DF-3747FCD28B3D}" type="presParOf" srcId="{47A84B1A-1A37-4EB7-A151-A617EA811063}" destId="{CFBF7426-9EED-4E07-BA5F-1A57239BA83C}" srcOrd="4" destOrd="0" presId="urn:microsoft.com/office/officeart/2005/8/layout/hChevron3"/>
    <dgm:cxn modelId="{A38D83FB-87DB-4C15-B8A5-C3F6193D5EDE}" type="presParOf" srcId="{47A84B1A-1A37-4EB7-A151-A617EA811063}" destId="{DC976002-E739-4F82-811E-D1EC6B348D84}" srcOrd="5" destOrd="0" presId="urn:microsoft.com/office/officeart/2005/8/layout/hChevron3"/>
    <dgm:cxn modelId="{FF83727C-FF7B-4F4F-A17F-2B2103F15930}" type="presParOf" srcId="{47A84B1A-1A37-4EB7-A151-A617EA811063}" destId="{3FAAA883-96DC-4E3D-BE12-0E5D2922F5CB}" srcOrd="6" destOrd="0" presId="urn:microsoft.com/office/officeart/2005/8/layout/hChevron3"/>
    <dgm:cxn modelId="{E68B9AEF-9754-47CF-88F9-A225B1271122}" type="presParOf" srcId="{47A84B1A-1A37-4EB7-A151-A617EA811063}" destId="{191E959F-EDC9-4588-92B4-550AB63B9F2D}" srcOrd="7" destOrd="0" presId="urn:microsoft.com/office/officeart/2005/8/layout/hChevron3"/>
    <dgm:cxn modelId="{730A595C-C761-4CAF-A0FB-8783DAC80658}" type="presParOf" srcId="{47A84B1A-1A37-4EB7-A151-A617EA811063}" destId="{D7852335-18CE-4228-BBED-9F827846C2C2}" srcOrd="8" destOrd="0" presId="urn:microsoft.com/office/officeart/2005/8/layout/hChevron3"/>
    <dgm:cxn modelId="{F3F7892C-9A12-46D5-80E2-B6CA328D5A58}" type="presParOf" srcId="{47A84B1A-1A37-4EB7-A151-A617EA811063}" destId="{3D659843-114E-4ABF-9032-DBF3DB317567}" srcOrd="9" destOrd="0" presId="urn:microsoft.com/office/officeart/2005/8/layout/hChevron3"/>
    <dgm:cxn modelId="{D58FA643-E434-4983-8759-F02F8A9B2E39}" type="presParOf" srcId="{47A84B1A-1A37-4EB7-A151-A617EA811063}" destId="{D9774E5D-CAA4-4869-97A7-AF0BF290BF05}" srcOrd="10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777953-2449-454A-8CBF-B25359E4CBD7}">
      <dsp:nvSpPr>
        <dsp:cNvPr id="0" name=""/>
        <dsp:cNvSpPr/>
      </dsp:nvSpPr>
      <dsp:spPr>
        <a:xfrm>
          <a:off x="1913" y="545604"/>
          <a:ext cx="1903139" cy="761255"/>
        </a:xfrm>
        <a:prstGeom prst="homePlate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66675" rIns="33338" bIns="666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b="1" kern="1200" dirty="0">
              <a:solidFill>
                <a:schemeClr val="accent1">
                  <a:lumMod val="50000"/>
                </a:schemeClr>
              </a:solidFill>
            </a:rPr>
            <a:t>Steckbrief</a:t>
          </a:r>
        </a:p>
      </dsp:txBody>
      <dsp:txXfrm>
        <a:off x="1913" y="545604"/>
        <a:ext cx="1712825" cy="761255"/>
      </dsp:txXfrm>
    </dsp:sp>
    <dsp:sp modelId="{B10FBFDC-49F7-4922-B371-652C098F7805}">
      <dsp:nvSpPr>
        <dsp:cNvPr id="0" name=""/>
        <dsp:cNvSpPr/>
      </dsp:nvSpPr>
      <dsp:spPr>
        <a:xfrm>
          <a:off x="1524425" y="545604"/>
          <a:ext cx="1903139" cy="761255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0" kern="1200" dirty="0">
              <a:solidFill>
                <a:schemeClr val="bg1"/>
              </a:solidFill>
            </a:rPr>
            <a:t>Geschichte</a:t>
          </a:r>
        </a:p>
      </dsp:txBody>
      <dsp:txXfrm>
        <a:off x="1905053" y="545604"/>
        <a:ext cx="1141884" cy="761255"/>
      </dsp:txXfrm>
    </dsp:sp>
    <dsp:sp modelId="{CFBF7426-9EED-4E07-BA5F-1A57239BA83C}">
      <dsp:nvSpPr>
        <dsp:cNvPr id="0" name=""/>
        <dsp:cNvSpPr/>
      </dsp:nvSpPr>
      <dsp:spPr>
        <a:xfrm>
          <a:off x="3046937" y="545604"/>
          <a:ext cx="1903139" cy="761255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0" kern="1200" dirty="0">
              <a:solidFill>
                <a:schemeClr val="bg1"/>
              </a:solidFill>
            </a:rPr>
            <a:t>Regierung</a:t>
          </a:r>
        </a:p>
      </dsp:txBody>
      <dsp:txXfrm>
        <a:off x="3427565" y="545604"/>
        <a:ext cx="1141884" cy="761255"/>
      </dsp:txXfrm>
    </dsp:sp>
    <dsp:sp modelId="{3FAAA883-96DC-4E3D-BE12-0E5D2922F5CB}">
      <dsp:nvSpPr>
        <dsp:cNvPr id="0" name=""/>
        <dsp:cNvSpPr/>
      </dsp:nvSpPr>
      <dsp:spPr>
        <a:xfrm>
          <a:off x="4569448" y="545604"/>
          <a:ext cx="1903139" cy="761255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" sz="1400" b="0" kern="1200" dirty="0">
              <a:solidFill>
                <a:schemeClr val="bg1"/>
              </a:solidFill>
            </a:rPr>
            <a:t>Typisch London</a:t>
          </a:r>
          <a:endParaRPr lang="de-DE" sz="1400" b="0" kern="1200" dirty="0">
            <a:solidFill>
              <a:schemeClr val="bg1"/>
            </a:solidFill>
          </a:endParaRPr>
        </a:p>
      </dsp:txBody>
      <dsp:txXfrm>
        <a:off x="4950076" y="545604"/>
        <a:ext cx="1141884" cy="761255"/>
      </dsp:txXfrm>
    </dsp:sp>
    <dsp:sp modelId="{D7852335-18CE-4228-BBED-9F827846C2C2}">
      <dsp:nvSpPr>
        <dsp:cNvPr id="0" name=""/>
        <dsp:cNvSpPr/>
      </dsp:nvSpPr>
      <dsp:spPr>
        <a:xfrm>
          <a:off x="6091960" y="545604"/>
          <a:ext cx="2442013" cy="761255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" sz="1400" b="0" kern="1200" dirty="0">
              <a:solidFill>
                <a:schemeClr val="bg1"/>
              </a:solidFill>
            </a:rPr>
            <a:t>Sehenswürdigkeiten</a:t>
          </a:r>
          <a:endParaRPr lang="de-DE" sz="1400" b="0" kern="1200" dirty="0">
            <a:solidFill>
              <a:schemeClr val="bg1"/>
            </a:solidFill>
          </a:endParaRPr>
        </a:p>
      </dsp:txBody>
      <dsp:txXfrm>
        <a:off x="6472588" y="545604"/>
        <a:ext cx="1680758" cy="761255"/>
      </dsp:txXfrm>
    </dsp:sp>
    <dsp:sp modelId="{D9774E5D-CAA4-4869-97A7-AF0BF290BF05}">
      <dsp:nvSpPr>
        <dsp:cNvPr id="0" name=""/>
        <dsp:cNvSpPr/>
      </dsp:nvSpPr>
      <dsp:spPr>
        <a:xfrm>
          <a:off x="8153345" y="545604"/>
          <a:ext cx="1903139" cy="761255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" sz="1400" b="0" kern="1200" dirty="0">
              <a:solidFill>
                <a:schemeClr val="bg1"/>
              </a:solidFill>
            </a:rPr>
            <a:t>Tipps</a:t>
          </a:r>
          <a:endParaRPr lang="de-DE" sz="1400" b="0" kern="1200" dirty="0">
            <a:solidFill>
              <a:schemeClr val="bg1"/>
            </a:solidFill>
          </a:endParaRPr>
        </a:p>
      </dsp:txBody>
      <dsp:txXfrm>
        <a:off x="8533973" y="545604"/>
        <a:ext cx="1141884" cy="7612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777953-2449-454A-8CBF-B25359E4CBD7}">
      <dsp:nvSpPr>
        <dsp:cNvPr id="0" name=""/>
        <dsp:cNvSpPr/>
      </dsp:nvSpPr>
      <dsp:spPr>
        <a:xfrm>
          <a:off x="4646" y="579492"/>
          <a:ext cx="1733698" cy="693479"/>
        </a:xfrm>
        <a:prstGeom prst="homePlate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0" kern="1200" dirty="0">
              <a:solidFill>
                <a:schemeClr val="bg1"/>
              </a:solidFill>
            </a:rPr>
            <a:t>Steckbrief</a:t>
          </a:r>
        </a:p>
      </dsp:txBody>
      <dsp:txXfrm>
        <a:off x="4646" y="579492"/>
        <a:ext cx="1560328" cy="693479"/>
      </dsp:txXfrm>
    </dsp:sp>
    <dsp:sp modelId="{B10FBFDC-49F7-4922-B371-652C098F7805}">
      <dsp:nvSpPr>
        <dsp:cNvPr id="0" name=""/>
        <dsp:cNvSpPr/>
      </dsp:nvSpPr>
      <dsp:spPr>
        <a:xfrm>
          <a:off x="1391604" y="579492"/>
          <a:ext cx="2623415" cy="693479"/>
        </a:xfrm>
        <a:prstGeom prst="chevron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66675" rIns="33338" bIns="666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b="1" kern="1200" dirty="0">
              <a:solidFill>
                <a:schemeClr val="accent1">
                  <a:lumMod val="50000"/>
                </a:schemeClr>
              </a:solidFill>
            </a:rPr>
            <a:t>Geschichte</a:t>
          </a:r>
        </a:p>
      </dsp:txBody>
      <dsp:txXfrm>
        <a:off x="1738344" y="579492"/>
        <a:ext cx="1929936" cy="693479"/>
      </dsp:txXfrm>
    </dsp:sp>
    <dsp:sp modelId="{CFBF7426-9EED-4E07-BA5F-1A57239BA83C}">
      <dsp:nvSpPr>
        <dsp:cNvPr id="0" name=""/>
        <dsp:cNvSpPr/>
      </dsp:nvSpPr>
      <dsp:spPr>
        <a:xfrm>
          <a:off x="3668280" y="579492"/>
          <a:ext cx="1733698" cy="693479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0" kern="1200" dirty="0">
              <a:solidFill>
                <a:schemeClr val="bg1"/>
              </a:solidFill>
            </a:rPr>
            <a:t>Regierung</a:t>
          </a:r>
        </a:p>
      </dsp:txBody>
      <dsp:txXfrm>
        <a:off x="4015020" y="579492"/>
        <a:ext cx="1040219" cy="693479"/>
      </dsp:txXfrm>
    </dsp:sp>
    <dsp:sp modelId="{3FAAA883-96DC-4E3D-BE12-0E5D2922F5CB}">
      <dsp:nvSpPr>
        <dsp:cNvPr id="0" name=""/>
        <dsp:cNvSpPr/>
      </dsp:nvSpPr>
      <dsp:spPr>
        <a:xfrm>
          <a:off x="5055239" y="579492"/>
          <a:ext cx="1733698" cy="693479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" sz="1400" b="0" kern="1200" dirty="0">
              <a:solidFill>
                <a:schemeClr val="bg1"/>
              </a:solidFill>
            </a:rPr>
            <a:t>Typisch London</a:t>
          </a:r>
          <a:endParaRPr lang="de-DE" sz="1400" b="0" kern="1200" dirty="0">
            <a:solidFill>
              <a:schemeClr val="bg1"/>
            </a:solidFill>
          </a:endParaRPr>
        </a:p>
      </dsp:txBody>
      <dsp:txXfrm>
        <a:off x="5401979" y="579492"/>
        <a:ext cx="1040219" cy="693479"/>
      </dsp:txXfrm>
    </dsp:sp>
    <dsp:sp modelId="{D7852335-18CE-4228-BBED-9F827846C2C2}">
      <dsp:nvSpPr>
        <dsp:cNvPr id="0" name=""/>
        <dsp:cNvSpPr/>
      </dsp:nvSpPr>
      <dsp:spPr>
        <a:xfrm>
          <a:off x="6442198" y="579492"/>
          <a:ext cx="2224595" cy="693479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" sz="1400" b="0" kern="1200" dirty="0">
              <a:solidFill>
                <a:schemeClr val="bg1"/>
              </a:solidFill>
            </a:rPr>
            <a:t>Sehenswürdigkeiten</a:t>
          </a:r>
          <a:endParaRPr lang="de-DE" sz="1400" b="0" kern="1200" dirty="0">
            <a:solidFill>
              <a:schemeClr val="bg1"/>
            </a:solidFill>
          </a:endParaRPr>
        </a:p>
      </dsp:txBody>
      <dsp:txXfrm>
        <a:off x="6788938" y="579492"/>
        <a:ext cx="1531116" cy="693479"/>
      </dsp:txXfrm>
    </dsp:sp>
    <dsp:sp modelId="{D9774E5D-CAA4-4869-97A7-AF0BF290BF05}">
      <dsp:nvSpPr>
        <dsp:cNvPr id="0" name=""/>
        <dsp:cNvSpPr/>
      </dsp:nvSpPr>
      <dsp:spPr>
        <a:xfrm>
          <a:off x="8320054" y="579492"/>
          <a:ext cx="1733698" cy="693479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" sz="1400" b="0" kern="1200" dirty="0">
              <a:solidFill>
                <a:schemeClr val="bg1"/>
              </a:solidFill>
            </a:rPr>
            <a:t>Tipps</a:t>
          </a:r>
          <a:endParaRPr lang="de-DE" sz="1400" b="0" kern="1200" dirty="0">
            <a:solidFill>
              <a:schemeClr val="bg1"/>
            </a:solidFill>
          </a:endParaRPr>
        </a:p>
      </dsp:txBody>
      <dsp:txXfrm>
        <a:off x="8666794" y="579492"/>
        <a:ext cx="1040219" cy="69347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777953-2449-454A-8CBF-B25359E4CBD7}">
      <dsp:nvSpPr>
        <dsp:cNvPr id="0" name=""/>
        <dsp:cNvSpPr/>
      </dsp:nvSpPr>
      <dsp:spPr>
        <a:xfrm>
          <a:off x="4765" y="590297"/>
          <a:ext cx="1679674" cy="671869"/>
        </a:xfrm>
        <a:prstGeom prst="homePlate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0" kern="1200" dirty="0">
              <a:solidFill>
                <a:schemeClr val="bg1"/>
              </a:solidFill>
            </a:rPr>
            <a:t>Steckbrief</a:t>
          </a:r>
        </a:p>
      </dsp:txBody>
      <dsp:txXfrm>
        <a:off x="4765" y="590297"/>
        <a:ext cx="1511707" cy="671869"/>
      </dsp:txXfrm>
    </dsp:sp>
    <dsp:sp modelId="{B10FBFDC-49F7-4922-B371-652C098F7805}">
      <dsp:nvSpPr>
        <dsp:cNvPr id="0" name=""/>
        <dsp:cNvSpPr/>
      </dsp:nvSpPr>
      <dsp:spPr>
        <a:xfrm>
          <a:off x="1348504" y="590297"/>
          <a:ext cx="1969283" cy="671869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0" kern="1200" dirty="0">
              <a:solidFill>
                <a:schemeClr val="bg1"/>
              </a:solidFill>
            </a:rPr>
            <a:t>Geschichte</a:t>
          </a:r>
        </a:p>
      </dsp:txBody>
      <dsp:txXfrm>
        <a:off x="1684439" y="590297"/>
        <a:ext cx="1297414" cy="671869"/>
      </dsp:txXfrm>
    </dsp:sp>
    <dsp:sp modelId="{CFBF7426-9EED-4E07-BA5F-1A57239BA83C}">
      <dsp:nvSpPr>
        <dsp:cNvPr id="0" name=""/>
        <dsp:cNvSpPr/>
      </dsp:nvSpPr>
      <dsp:spPr>
        <a:xfrm>
          <a:off x="2981853" y="590297"/>
          <a:ext cx="2356347" cy="671869"/>
        </a:xfrm>
        <a:prstGeom prst="chevron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66675" rIns="33338" bIns="666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b="1" kern="1200" dirty="0">
              <a:solidFill>
                <a:schemeClr val="accent1">
                  <a:lumMod val="50000"/>
                </a:schemeClr>
              </a:solidFill>
            </a:rPr>
            <a:t>Regierung</a:t>
          </a:r>
        </a:p>
      </dsp:txBody>
      <dsp:txXfrm>
        <a:off x="3317788" y="590297"/>
        <a:ext cx="1684478" cy="671869"/>
      </dsp:txXfrm>
    </dsp:sp>
    <dsp:sp modelId="{3FAAA883-96DC-4E3D-BE12-0E5D2922F5CB}">
      <dsp:nvSpPr>
        <dsp:cNvPr id="0" name=""/>
        <dsp:cNvSpPr/>
      </dsp:nvSpPr>
      <dsp:spPr>
        <a:xfrm>
          <a:off x="5002265" y="590297"/>
          <a:ext cx="1679674" cy="671869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" sz="1400" b="0" kern="1200" dirty="0">
              <a:solidFill>
                <a:schemeClr val="bg1"/>
              </a:solidFill>
            </a:rPr>
            <a:t>Typisch London</a:t>
          </a:r>
          <a:endParaRPr lang="de-DE" sz="1400" b="0" kern="1200" dirty="0">
            <a:solidFill>
              <a:schemeClr val="bg1"/>
            </a:solidFill>
          </a:endParaRPr>
        </a:p>
      </dsp:txBody>
      <dsp:txXfrm>
        <a:off x="5338200" y="590297"/>
        <a:ext cx="1007805" cy="671869"/>
      </dsp:txXfrm>
    </dsp:sp>
    <dsp:sp modelId="{D7852335-18CE-4228-BBED-9F827846C2C2}">
      <dsp:nvSpPr>
        <dsp:cNvPr id="0" name=""/>
        <dsp:cNvSpPr/>
      </dsp:nvSpPr>
      <dsp:spPr>
        <a:xfrm>
          <a:off x="6346005" y="590297"/>
          <a:ext cx="2363889" cy="671869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" sz="1400" b="0" kern="1200" dirty="0">
              <a:solidFill>
                <a:schemeClr val="bg1"/>
              </a:solidFill>
            </a:rPr>
            <a:t>Sehenswürdigkeiten</a:t>
          </a:r>
          <a:endParaRPr lang="de-DE" sz="1400" b="0" kern="1200" dirty="0">
            <a:solidFill>
              <a:schemeClr val="bg1"/>
            </a:solidFill>
          </a:endParaRPr>
        </a:p>
      </dsp:txBody>
      <dsp:txXfrm>
        <a:off x="6681940" y="590297"/>
        <a:ext cx="1692020" cy="671869"/>
      </dsp:txXfrm>
    </dsp:sp>
    <dsp:sp modelId="{D9774E5D-CAA4-4869-97A7-AF0BF290BF05}">
      <dsp:nvSpPr>
        <dsp:cNvPr id="0" name=""/>
        <dsp:cNvSpPr/>
      </dsp:nvSpPr>
      <dsp:spPr>
        <a:xfrm>
          <a:off x="8373959" y="590297"/>
          <a:ext cx="1679674" cy="671869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" sz="1400" b="0" kern="1200" dirty="0">
              <a:solidFill>
                <a:schemeClr val="bg1"/>
              </a:solidFill>
            </a:rPr>
            <a:t>Tipps</a:t>
          </a:r>
          <a:endParaRPr lang="de-DE" sz="1400" b="0" kern="1200" dirty="0">
            <a:solidFill>
              <a:schemeClr val="bg1"/>
            </a:solidFill>
          </a:endParaRPr>
        </a:p>
      </dsp:txBody>
      <dsp:txXfrm>
        <a:off x="8709894" y="590297"/>
        <a:ext cx="1007805" cy="67186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777953-2449-454A-8CBF-B25359E4CBD7}">
      <dsp:nvSpPr>
        <dsp:cNvPr id="0" name=""/>
        <dsp:cNvSpPr/>
      </dsp:nvSpPr>
      <dsp:spPr>
        <a:xfrm>
          <a:off x="2432" y="625167"/>
          <a:ext cx="1505321" cy="602128"/>
        </a:xfrm>
        <a:prstGeom prst="homePlate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0" kern="1200" dirty="0">
              <a:solidFill>
                <a:schemeClr val="bg1"/>
              </a:solidFill>
            </a:rPr>
            <a:t>Steckbrief</a:t>
          </a:r>
        </a:p>
      </dsp:txBody>
      <dsp:txXfrm>
        <a:off x="2432" y="625167"/>
        <a:ext cx="1354789" cy="602128"/>
      </dsp:txXfrm>
    </dsp:sp>
    <dsp:sp modelId="{B10FBFDC-49F7-4922-B371-652C098F7805}">
      <dsp:nvSpPr>
        <dsp:cNvPr id="0" name=""/>
        <dsp:cNvSpPr/>
      </dsp:nvSpPr>
      <dsp:spPr>
        <a:xfrm>
          <a:off x="1206690" y="625167"/>
          <a:ext cx="1764869" cy="602128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0" kern="1200" dirty="0">
              <a:solidFill>
                <a:schemeClr val="bg1"/>
              </a:solidFill>
            </a:rPr>
            <a:t>Geschichte</a:t>
          </a:r>
        </a:p>
      </dsp:txBody>
      <dsp:txXfrm>
        <a:off x="1507754" y="625167"/>
        <a:ext cx="1162741" cy="602128"/>
      </dsp:txXfrm>
    </dsp:sp>
    <dsp:sp modelId="{CFBF7426-9EED-4E07-BA5F-1A57239BA83C}">
      <dsp:nvSpPr>
        <dsp:cNvPr id="0" name=""/>
        <dsp:cNvSpPr/>
      </dsp:nvSpPr>
      <dsp:spPr>
        <a:xfrm>
          <a:off x="2670495" y="625167"/>
          <a:ext cx="2111755" cy="602128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0" kern="1200" dirty="0">
              <a:solidFill>
                <a:schemeClr val="bg1"/>
              </a:solidFill>
            </a:rPr>
            <a:t>Regierung</a:t>
          </a:r>
        </a:p>
      </dsp:txBody>
      <dsp:txXfrm>
        <a:off x="2971559" y="625167"/>
        <a:ext cx="1509627" cy="602128"/>
      </dsp:txXfrm>
    </dsp:sp>
    <dsp:sp modelId="{3FAAA883-96DC-4E3D-BE12-0E5D2922F5CB}">
      <dsp:nvSpPr>
        <dsp:cNvPr id="0" name=""/>
        <dsp:cNvSpPr/>
      </dsp:nvSpPr>
      <dsp:spPr>
        <a:xfrm>
          <a:off x="4481187" y="625167"/>
          <a:ext cx="2224790" cy="602128"/>
        </a:xfrm>
        <a:prstGeom prst="chevron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012" tIns="61341" rIns="30671" bIns="61341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" sz="2300" b="1" kern="1200" dirty="0">
              <a:solidFill>
                <a:schemeClr val="accent1">
                  <a:lumMod val="50000"/>
                </a:schemeClr>
              </a:solidFill>
            </a:rPr>
            <a:t>Typisch London</a:t>
          </a:r>
          <a:endParaRPr lang="de-DE" sz="2300" b="1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4782251" y="625167"/>
        <a:ext cx="1622662" cy="602128"/>
      </dsp:txXfrm>
    </dsp:sp>
    <dsp:sp modelId="{D7852335-18CE-4228-BBED-9F827846C2C2}">
      <dsp:nvSpPr>
        <dsp:cNvPr id="0" name=""/>
        <dsp:cNvSpPr/>
      </dsp:nvSpPr>
      <dsp:spPr>
        <a:xfrm>
          <a:off x="6404913" y="625167"/>
          <a:ext cx="2446795" cy="602128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" sz="1400" b="0" kern="1200" dirty="0">
              <a:solidFill>
                <a:schemeClr val="bg1"/>
              </a:solidFill>
            </a:rPr>
            <a:t>Sehenswürdigkeiten</a:t>
          </a:r>
          <a:endParaRPr lang="de-DE" sz="1400" b="0" kern="1200" dirty="0">
            <a:solidFill>
              <a:schemeClr val="bg1"/>
            </a:solidFill>
          </a:endParaRPr>
        </a:p>
      </dsp:txBody>
      <dsp:txXfrm>
        <a:off x="6705977" y="625167"/>
        <a:ext cx="1844667" cy="602128"/>
      </dsp:txXfrm>
    </dsp:sp>
    <dsp:sp modelId="{D9774E5D-CAA4-4869-97A7-AF0BF290BF05}">
      <dsp:nvSpPr>
        <dsp:cNvPr id="0" name=""/>
        <dsp:cNvSpPr/>
      </dsp:nvSpPr>
      <dsp:spPr>
        <a:xfrm>
          <a:off x="8550644" y="625167"/>
          <a:ext cx="1505321" cy="602128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" sz="1400" b="0" kern="1200" dirty="0">
              <a:solidFill>
                <a:schemeClr val="bg1"/>
              </a:solidFill>
            </a:rPr>
            <a:t>Tipps</a:t>
          </a:r>
          <a:endParaRPr lang="de-DE" sz="1400" b="0" kern="1200" dirty="0">
            <a:solidFill>
              <a:schemeClr val="bg1"/>
            </a:solidFill>
          </a:endParaRPr>
        </a:p>
      </dsp:txBody>
      <dsp:txXfrm>
        <a:off x="8851708" y="625167"/>
        <a:ext cx="903193" cy="60212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777953-2449-454A-8CBF-B25359E4CBD7}">
      <dsp:nvSpPr>
        <dsp:cNvPr id="0" name=""/>
        <dsp:cNvSpPr/>
      </dsp:nvSpPr>
      <dsp:spPr>
        <a:xfrm>
          <a:off x="645" y="676490"/>
          <a:ext cx="1248705" cy="499482"/>
        </a:xfrm>
        <a:prstGeom prst="homePlate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0" kern="1200" dirty="0">
              <a:solidFill>
                <a:schemeClr val="bg1"/>
              </a:solidFill>
            </a:rPr>
            <a:t>Steckbrief</a:t>
          </a:r>
        </a:p>
      </dsp:txBody>
      <dsp:txXfrm>
        <a:off x="645" y="676490"/>
        <a:ext cx="1123835" cy="499482"/>
      </dsp:txXfrm>
    </dsp:sp>
    <dsp:sp modelId="{B10FBFDC-49F7-4922-B371-652C098F7805}">
      <dsp:nvSpPr>
        <dsp:cNvPr id="0" name=""/>
        <dsp:cNvSpPr/>
      </dsp:nvSpPr>
      <dsp:spPr>
        <a:xfrm>
          <a:off x="999609" y="676490"/>
          <a:ext cx="1464006" cy="499482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0" kern="1200" dirty="0">
              <a:solidFill>
                <a:schemeClr val="bg1"/>
              </a:solidFill>
            </a:rPr>
            <a:t>Geschichte</a:t>
          </a:r>
        </a:p>
      </dsp:txBody>
      <dsp:txXfrm>
        <a:off x="1249350" y="676490"/>
        <a:ext cx="964524" cy="499482"/>
      </dsp:txXfrm>
    </dsp:sp>
    <dsp:sp modelId="{CFBF7426-9EED-4E07-BA5F-1A57239BA83C}">
      <dsp:nvSpPr>
        <dsp:cNvPr id="0" name=""/>
        <dsp:cNvSpPr/>
      </dsp:nvSpPr>
      <dsp:spPr>
        <a:xfrm>
          <a:off x="2213875" y="676490"/>
          <a:ext cx="1751758" cy="499482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0" kern="1200" dirty="0">
              <a:solidFill>
                <a:schemeClr val="bg1"/>
              </a:solidFill>
            </a:rPr>
            <a:t>Regierung</a:t>
          </a:r>
        </a:p>
      </dsp:txBody>
      <dsp:txXfrm>
        <a:off x="2463616" y="676490"/>
        <a:ext cx="1252276" cy="499482"/>
      </dsp:txXfrm>
    </dsp:sp>
    <dsp:sp modelId="{3FAAA883-96DC-4E3D-BE12-0E5D2922F5CB}">
      <dsp:nvSpPr>
        <dsp:cNvPr id="0" name=""/>
        <dsp:cNvSpPr/>
      </dsp:nvSpPr>
      <dsp:spPr>
        <a:xfrm>
          <a:off x="3715892" y="676490"/>
          <a:ext cx="1269795" cy="499482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" sz="1400" b="0" kern="1200" dirty="0">
              <a:solidFill>
                <a:schemeClr val="bg1"/>
              </a:solidFill>
            </a:rPr>
            <a:t>Typisch London</a:t>
          </a:r>
          <a:endParaRPr lang="de-DE" sz="1400" b="0" kern="1200" dirty="0">
            <a:solidFill>
              <a:schemeClr val="bg1"/>
            </a:solidFill>
          </a:endParaRPr>
        </a:p>
      </dsp:txBody>
      <dsp:txXfrm>
        <a:off x="3965633" y="676490"/>
        <a:ext cx="770313" cy="499482"/>
      </dsp:txXfrm>
    </dsp:sp>
    <dsp:sp modelId="{D7852335-18CE-4228-BBED-9F827846C2C2}">
      <dsp:nvSpPr>
        <dsp:cNvPr id="0" name=""/>
        <dsp:cNvSpPr/>
      </dsp:nvSpPr>
      <dsp:spPr>
        <a:xfrm>
          <a:off x="4735947" y="676490"/>
          <a:ext cx="4322842" cy="499482"/>
        </a:xfrm>
        <a:prstGeom prst="chevron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66675" rIns="33338" bIns="666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" sz="2500" b="1" kern="1200" dirty="0">
              <a:solidFill>
                <a:schemeClr val="accent1">
                  <a:lumMod val="50000"/>
                </a:schemeClr>
              </a:solidFill>
            </a:rPr>
            <a:t>Sehenswürdigkeiten</a:t>
          </a:r>
          <a:endParaRPr lang="de-DE" sz="2500" b="1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4985688" y="676490"/>
        <a:ext cx="3823360" cy="499482"/>
      </dsp:txXfrm>
    </dsp:sp>
    <dsp:sp modelId="{D9774E5D-CAA4-4869-97A7-AF0BF290BF05}">
      <dsp:nvSpPr>
        <dsp:cNvPr id="0" name=""/>
        <dsp:cNvSpPr/>
      </dsp:nvSpPr>
      <dsp:spPr>
        <a:xfrm>
          <a:off x="8809048" y="676490"/>
          <a:ext cx="1248705" cy="499482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" sz="1400" b="0" kern="1200" dirty="0">
              <a:solidFill>
                <a:schemeClr val="bg1"/>
              </a:solidFill>
            </a:rPr>
            <a:t>Tipps</a:t>
          </a:r>
          <a:endParaRPr lang="de-DE" sz="1400" b="0" kern="1200" dirty="0">
            <a:solidFill>
              <a:schemeClr val="bg1"/>
            </a:solidFill>
          </a:endParaRPr>
        </a:p>
      </dsp:txBody>
      <dsp:txXfrm>
        <a:off x="9058789" y="676490"/>
        <a:ext cx="749223" cy="49948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777953-2449-454A-8CBF-B25359E4CBD7}">
      <dsp:nvSpPr>
        <dsp:cNvPr id="0" name=""/>
        <dsp:cNvSpPr/>
      </dsp:nvSpPr>
      <dsp:spPr>
        <a:xfrm>
          <a:off x="645" y="676490"/>
          <a:ext cx="1248705" cy="499482"/>
        </a:xfrm>
        <a:prstGeom prst="homePlate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0" kern="1200" dirty="0">
              <a:solidFill>
                <a:schemeClr val="bg1"/>
              </a:solidFill>
            </a:rPr>
            <a:t>Steckbrief</a:t>
          </a:r>
        </a:p>
      </dsp:txBody>
      <dsp:txXfrm>
        <a:off x="645" y="676490"/>
        <a:ext cx="1123835" cy="499482"/>
      </dsp:txXfrm>
    </dsp:sp>
    <dsp:sp modelId="{B10FBFDC-49F7-4922-B371-652C098F7805}">
      <dsp:nvSpPr>
        <dsp:cNvPr id="0" name=""/>
        <dsp:cNvSpPr/>
      </dsp:nvSpPr>
      <dsp:spPr>
        <a:xfrm>
          <a:off x="999609" y="676490"/>
          <a:ext cx="1464006" cy="499482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0" kern="1200" dirty="0">
              <a:solidFill>
                <a:schemeClr val="bg1"/>
              </a:solidFill>
            </a:rPr>
            <a:t>Geschichte</a:t>
          </a:r>
        </a:p>
      </dsp:txBody>
      <dsp:txXfrm>
        <a:off x="1249350" y="676490"/>
        <a:ext cx="964524" cy="499482"/>
      </dsp:txXfrm>
    </dsp:sp>
    <dsp:sp modelId="{CFBF7426-9EED-4E07-BA5F-1A57239BA83C}">
      <dsp:nvSpPr>
        <dsp:cNvPr id="0" name=""/>
        <dsp:cNvSpPr/>
      </dsp:nvSpPr>
      <dsp:spPr>
        <a:xfrm>
          <a:off x="2213875" y="676490"/>
          <a:ext cx="1751758" cy="499482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0" kern="1200" dirty="0">
              <a:solidFill>
                <a:schemeClr val="bg1"/>
              </a:solidFill>
            </a:rPr>
            <a:t>Regierung</a:t>
          </a:r>
        </a:p>
      </dsp:txBody>
      <dsp:txXfrm>
        <a:off x="2463616" y="676490"/>
        <a:ext cx="1252276" cy="499482"/>
      </dsp:txXfrm>
    </dsp:sp>
    <dsp:sp modelId="{3FAAA883-96DC-4E3D-BE12-0E5D2922F5CB}">
      <dsp:nvSpPr>
        <dsp:cNvPr id="0" name=""/>
        <dsp:cNvSpPr/>
      </dsp:nvSpPr>
      <dsp:spPr>
        <a:xfrm>
          <a:off x="3715892" y="676490"/>
          <a:ext cx="1269795" cy="499482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" sz="1400" b="0" kern="1200" dirty="0">
              <a:solidFill>
                <a:schemeClr val="bg1"/>
              </a:solidFill>
            </a:rPr>
            <a:t>Typisch London</a:t>
          </a:r>
          <a:endParaRPr lang="de-DE" sz="1400" b="0" kern="1200" dirty="0">
            <a:solidFill>
              <a:schemeClr val="bg1"/>
            </a:solidFill>
          </a:endParaRPr>
        </a:p>
      </dsp:txBody>
      <dsp:txXfrm>
        <a:off x="3965633" y="676490"/>
        <a:ext cx="770313" cy="499482"/>
      </dsp:txXfrm>
    </dsp:sp>
    <dsp:sp modelId="{D7852335-18CE-4228-BBED-9F827846C2C2}">
      <dsp:nvSpPr>
        <dsp:cNvPr id="0" name=""/>
        <dsp:cNvSpPr/>
      </dsp:nvSpPr>
      <dsp:spPr>
        <a:xfrm>
          <a:off x="4735947" y="676490"/>
          <a:ext cx="4322842" cy="499482"/>
        </a:xfrm>
        <a:prstGeom prst="chevron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66675" rIns="33338" bIns="666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" sz="2500" b="1" kern="1200" dirty="0">
              <a:solidFill>
                <a:schemeClr val="accent1">
                  <a:lumMod val="50000"/>
                </a:schemeClr>
              </a:solidFill>
            </a:rPr>
            <a:t>Sehenswürdigkeiten</a:t>
          </a:r>
          <a:endParaRPr lang="de-DE" sz="2500" b="1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4985688" y="676490"/>
        <a:ext cx="3823360" cy="499482"/>
      </dsp:txXfrm>
    </dsp:sp>
    <dsp:sp modelId="{D9774E5D-CAA4-4869-97A7-AF0BF290BF05}">
      <dsp:nvSpPr>
        <dsp:cNvPr id="0" name=""/>
        <dsp:cNvSpPr/>
      </dsp:nvSpPr>
      <dsp:spPr>
        <a:xfrm>
          <a:off x="8809048" y="676490"/>
          <a:ext cx="1248705" cy="499482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" sz="1400" b="0" kern="1200" dirty="0">
              <a:solidFill>
                <a:schemeClr val="bg1"/>
              </a:solidFill>
            </a:rPr>
            <a:t>Tipps</a:t>
          </a:r>
          <a:endParaRPr lang="de-DE" sz="1400" b="0" kern="1200" dirty="0">
            <a:solidFill>
              <a:schemeClr val="bg1"/>
            </a:solidFill>
          </a:endParaRPr>
        </a:p>
      </dsp:txBody>
      <dsp:txXfrm>
        <a:off x="9058789" y="676490"/>
        <a:ext cx="749223" cy="49948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777953-2449-454A-8CBF-B25359E4CBD7}">
      <dsp:nvSpPr>
        <dsp:cNvPr id="0" name=""/>
        <dsp:cNvSpPr/>
      </dsp:nvSpPr>
      <dsp:spPr>
        <a:xfrm>
          <a:off x="645" y="676490"/>
          <a:ext cx="1248705" cy="499482"/>
        </a:xfrm>
        <a:prstGeom prst="homePlate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0" kern="1200" dirty="0">
              <a:solidFill>
                <a:schemeClr val="bg1"/>
              </a:solidFill>
            </a:rPr>
            <a:t>Steckbrief</a:t>
          </a:r>
        </a:p>
      </dsp:txBody>
      <dsp:txXfrm>
        <a:off x="645" y="676490"/>
        <a:ext cx="1123835" cy="499482"/>
      </dsp:txXfrm>
    </dsp:sp>
    <dsp:sp modelId="{B10FBFDC-49F7-4922-B371-652C098F7805}">
      <dsp:nvSpPr>
        <dsp:cNvPr id="0" name=""/>
        <dsp:cNvSpPr/>
      </dsp:nvSpPr>
      <dsp:spPr>
        <a:xfrm>
          <a:off x="999609" y="676490"/>
          <a:ext cx="1464006" cy="499482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0" kern="1200" dirty="0">
              <a:solidFill>
                <a:schemeClr val="bg1"/>
              </a:solidFill>
            </a:rPr>
            <a:t>Geschichte</a:t>
          </a:r>
        </a:p>
      </dsp:txBody>
      <dsp:txXfrm>
        <a:off x="1249350" y="676490"/>
        <a:ext cx="964524" cy="499482"/>
      </dsp:txXfrm>
    </dsp:sp>
    <dsp:sp modelId="{CFBF7426-9EED-4E07-BA5F-1A57239BA83C}">
      <dsp:nvSpPr>
        <dsp:cNvPr id="0" name=""/>
        <dsp:cNvSpPr/>
      </dsp:nvSpPr>
      <dsp:spPr>
        <a:xfrm>
          <a:off x="2213875" y="676490"/>
          <a:ext cx="1751758" cy="499482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0" kern="1200" dirty="0">
              <a:solidFill>
                <a:schemeClr val="bg1"/>
              </a:solidFill>
            </a:rPr>
            <a:t>Regierung</a:t>
          </a:r>
        </a:p>
      </dsp:txBody>
      <dsp:txXfrm>
        <a:off x="2463616" y="676490"/>
        <a:ext cx="1252276" cy="499482"/>
      </dsp:txXfrm>
    </dsp:sp>
    <dsp:sp modelId="{3FAAA883-96DC-4E3D-BE12-0E5D2922F5CB}">
      <dsp:nvSpPr>
        <dsp:cNvPr id="0" name=""/>
        <dsp:cNvSpPr/>
      </dsp:nvSpPr>
      <dsp:spPr>
        <a:xfrm>
          <a:off x="3715892" y="676490"/>
          <a:ext cx="1269795" cy="499482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" sz="1400" b="0" kern="1200" dirty="0">
              <a:solidFill>
                <a:schemeClr val="bg1"/>
              </a:solidFill>
            </a:rPr>
            <a:t>Typisch London</a:t>
          </a:r>
          <a:endParaRPr lang="de-DE" sz="1400" b="0" kern="1200" dirty="0">
            <a:solidFill>
              <a:schemeClr val="bg1"/>
            </a:solidFill>
          </a:endParaRPr>
        </a:p>
      </dsp:txBody>
      <dsp:txXfrm>
        <a:off x="3965633" y="676490"/>
        <a:ext cx="770313" cy="499482"/>
      </dsp:txXfrm>
    </dsp:sp>
    <dsp:sp modelId="{D7852335-18CE-4228-BBED-9F827846C2C2}">
      <dsp:nvSpPr>
        <dsp:cNvPr id="0" name=""/>
        <dsp:cNvSpPr/>
      </dsp:nvSpPr>
      <dsp:spPr>
        <a:xfrm>
          <a:off x="4735947" y="676490"/>
          <a:ext cx="4322842" cy="499482"/>
        </a:xfrm>
        <a:prstGeom prst="chevron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66675" rIns="33338" bIns="666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" sz="2500" b="1" kern="1200" dirty="0">
              <a:solidFill>
                <a:schemeClr val="accent1">
                  <a:lumMod val="50000"/>
                </a:schemeClr>
              </a:solidFill>
            </a:rPr>
            <a:t>Sehenswürdigkeiten</a:t>
          </a:r>
          <a:endParaRPr lang="de-DE" sz="2500" b="1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4985688" y="676490"/>
        <a:ext cx="3823360" cy="499482"/>
      </dsp:txXfrm>
    </dsp:sp>
    <dsp:sp modelId="{D9774E5D-CAA4-4869-97A7-AF0BF290BF05}">
      <dsp:nvSpPr>
        <dsp:cNvPr id="0" name=""/>
        <dsp:cNvSpPr/>
      </dsp:nvSpPr>
      <dsp:spPr>
        <a:xfrm>
          <a:off x="8809048" y="676490"/>
          <a:ext cx="1248705" cy="499482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" sz="1400" b="0" kern="1200" dirty="0">
              <a:solidFill>
                <a:schemeClr val="bg1"/>
              </a:solidFill>
            </a:rPr>
            <a:t>Tipps</a:t>
          </a:r>
          <a:endParaRPr lang="de-DE" sz="1400" b="0" kern="1200" dirty="0">
            <a:solidFill>
              <a:schemeClr val="bg1"/>
            </a:solidFill>
          </a:endParaRPr>
        </a:p>
      </dsp:txBody>
      <dsp:txXfrm>
        <a:off x="9058789" y="676490"/>
        <a:ext cx="749223" cy="49948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777953-2449-454A-8CBF-B25359E4CBD7}">
      <dsp:nvSpPr>
        <dsp:cNvPr id="0" name=""/>
        <dsp:cNvSpPr/>
      </dsp:nvSpPr>
      <dsp:spPr>
        <a:xfrm>
          <a:off x="645" y="676490"/>
          <a:ext cx="1248705" cy="499482"/>
        </a:xfrm>
        <a:prstGeom prst="homePlate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0" kern="1200" dirty="0">
              <a:solidFill>
                <a:schemeClr val="bg1"/>
              </a:solidFill>
            </a:rPr>
            <a:t>Steckbrief</a:t>
          </a:r>
        </a:p>
      </dsp:txBody>
      <dsp:txXfrm>
        <a:off x="645" y="676490"/>
        <a:ext cx="1123835" cy="499482"/>
      </dsp:txXfrm>
    </dsp:sp>
    <dsp:sp modelId="{B10FBFDC-49F7-4922-B371-652C098F7805}">
      <dsp:nvSpPr>
        <dsp:cNvPr id="0" name=""/>
        <dsp:cNvSpPr/>
      </dsp:nvSpPr>
      <dsp:spPr>
        <a:xfrm>
          <a:off x="999609" y="676490"/>
          <a:ext cx="1464006" cy="499482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0" kern="1200" dirty="0">
              <a:solidFill>
                <a:schemeClr val="bg1"/>
              </a:solidFill>
            </a:rPr>
            <a:t>Geschichte</a:t>
          </a:r>
        </a:p>
      </dsp:txBody>
      <dsp:txXfrm>
        <a:off x="1249350" y="676490"/>
        <a:ext cx="964524" cy="499482"/>
      </dsp:txXfrm>
    </dsp:sp>
    <dsp:sp modelId="{CFBF7426-9EED-4E07-BA5F-1A57239BA83C}">
      <dsp:nvSpPr>
        <dsp:cNvPr id="0" name=""/>
        <dsp:cNvSpPr/>
      </dsp:nvSpPr>
      <dsp:spPr>
        <a:xfrm>
          <a:off x="2213875" y="676490"/>
          <a:ext cx="1751758" cy="499482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0" kern="1200" dirty="0">
              <a:solidFill>
                <a:schemeClr val="bg1"/>
              </a:solidFill>
            </a:rPr>
            <a:t>Regierung</a:t>
          </a:r>
        </a:p>
      </dsp:txBody>
      <dsp:txXfrm>
        <a:off x="2463616" y="676490"/>
        <a:ext cx="1252276" cy="499482"/>
      </dsp:txXfrm>
    </dsp:sp>
    <dsp:sp modelId="{3FAAA883-96DC-4E3D-BE12-0E5D2922F5CB}">
      <dsp:nvSpPr>
        <dsp:cNvPr id="0" name=""/>
        <dsp:cNvSpPr/>
      </dsp:nvSpPr>
      <dsp:spPr>
        <a:xfrm>
          <a:off x="3715892" y="676490"/>
          <a:ext cx="1269795" cy="499482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" sz="1400" b="0" kern="1200" dirty="0">
              <a:solidFill>
                <a:schemeClr val="bg1"/>
              </a:solidFill>
            </a:rPr>
            <a:t>Typisch London</a:t>
          </a:r>
          <a:endParaRPr lang="de-DE" sz="1400" b="0" kern="1200" dirty="0">
            <a:solidFill>
              <a:schemeClr val="bg1"/>
            </a:solidFill>
          </a:endParaRPr>
        </a:p>
      </dsp:txBody>
      <dsp:txXfrm>
        <a:off x="3965633" y="676490"/>
        <a:ext cx="770313" cy="499482"/>
      </dsp:txXfrm>
    </dsp:sp>
    <dsp:sp modelId="{D7852335-18CE-4228-BBED-9F827846C2C2}">
      <dsp:nvSpPr>
        <dsp:cNvPr id="0" name=""/>
        <dsp:cNvSpPr/>
      </dsp:nvSpPr>
      <dsp:spPr>
        <a:xfrm>
          <a:off x="4735947" y="676490"/>
          <a:ext cx="4322842" cy="499482"/>
        </a:xfrm>
        <a:prstGeom prst="chevron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66675" rIns="33338" bIns="666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" sz="2500" b="1" kern="1200" dirty="0">
              <a:solidFill>
                <a:schemeClr val="accent1">
                  <a:lumMod val="50000"/>
                </a:schemeClr>
              </a:solidFill>
            </a:rPr>
            <a:t>Sehenswürdigkeiten</a:t>
          </a:r>
          <a:endParaRPr lang="de-DE" sz="2500" b="1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4985688" y="676490"/>
        <a:ext cx="3823360" cy="499482"/>
      </dsp:txXfrm>
    </dsp:sp>
    <dsp:sp modelId="{D9774E5D-CAA4-4869-97A7-AF0BF290BF05}">
      <dsp:nvSpPr>
        <dsp:cNvPr id="0" name=""/>
        <dsp:cNvSpPr/>
      </dsp:nvSpPr>
      <dsp:spPr>
        <a:xfrm>
          <a:off x="8809048" y="676490"/>
          <a:ext cx="1248705" cy="499482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" sz="1400" b="0" kern="1200" dirty="0">
              <a:solidFill>
                <a:schemeClr val="bg1"/>
              </a:solidFill>
            </a:rPr>
            <a:t>Tipps</a:t>
          </a:r>
          <a:endParaRPr lang="de-DE" sz="1400" b="0" kern="1200" dirty="0">
            <a:solidFill>
              <a:schemeClr val="bg1"/>
            </a:solidFill>
          </a:endParaRPr>
        </a:p>
      </dsp:txBody>
      <dsp:txXfrm>
        <a:off x="9058789" y="676490"/>
        <a:ext cx="749223" cy="49948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777953-2449-454A-8CBF-B25359E4CBD7}">
      <dsp:nvSpPr>
        <dsp:cNvPr id="0" name=""/>
        <dsp:cNvSpPr/>
      </dsp:nvSpPr>
      <dsp:spPr>
        <a:xfrm>
          <a:off x="645" y="676490"/>
          <a:ext cx="1248705" cy="499482"/>
        </a:xfrm>
        <a:prstGeom prst="homePlate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0" kern="1200" dirty="0">
              <a:solidFill>
                <a:schemeClr val="bg1"/>
              </a:solidFill>
            </a:rPr>
            <a:t>Steckbrief</a:t>
          </a:r>
        </a:p>
      </dsp:txBody>
      <dsp:txXfrm>
        <a:off x="645" y="676490"/>
        <a:ext cx="1123835" cy="499482"/>
      </dsp:txXfrm>
    </dsp:sp>
    <dsp:sp modelId="{B10FBFDC-49F7-4922-B371-652C098F7805}">
      <dsp:nvSpPr>
        <dsp:cNvPr id="0" name=""/>
        <dsp:cNvSpPr/>
      </dsp:nvSpPr>
      <dsp:spPr>
        <a:xfrm>
          <a:off x="999609" y="676490"/>
          <a:ext cx="1464006" cy="499482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0" kern="1200" dirty="0">
              <a:solidFill>
                <a:schemeClr val="bg1"/>
              </a:solidFill>
            </a:rPr>
            <a:t>Geschichte</a:t>
          </a:r>
        </a:p>
      </dsp:txBody>
      <dsp:txXfrm>
        <a:off x="1249350" y="676490"/>
        <a:ext cx="964524" cy="499482"/>
      </dsp:txXfrm>
    </dsp:sp>
    <dsp:sp modelId="{CFBF7426-9EED-4E07-BA5F-1A57239BA83C}">
      <dsp:nvSpPr>
        <dsp:cNvPr id="0" name=""/>
        <dsp:cNvSpPr/>
      </dsp:nvSpPr>
      <dsp:spPr>
        <a:xfrm>
          <a:off x="2213875" y="676490"/>
          <a:ext cx="1751758" cy="499482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0" kern="1200" dirty="0">
              <a:solidFill>
                <a:schemeClr val="bg1"/>
              </a:solidFill>
            </a:rPr>
            <a:t>Regierung</a:t>
          </a:r>
        </a:p>
      </dsp:txBody>
      <dsp:txXfrm>
        <a:off x="2463616" y="676490"/>
        <a:ext cx="1252276" cy="499482"/>
      </dsp:txXfrm>
    </dsp:sp>
    <dsp:sp modelId="{3FAAA883-96DC-4E3D-BE12-0E5D2922F5CB}">
      <dsp:nvSpPr>
        <dsp:cNvPr id="0" name=""/>
        <dsp:cNvSpPr/>
      </dsp:nvSpPr>
      <dsp:spPr>
        <a:xfrm>
          <a:off x="3715892" y="676490"/>
          <a:ext cx="1269795" cy="499482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" sz="1400" b="0" kern="1200" dirty="0">
              <a:solidFill>
                <a:schemeClr val="bg1"/>
              </a:solidFill>
            </a:rPr>
            <a:t>Typisch London</a:t>
          </a:r>
          <a:endParaRPr lang="de-DE" sz="1400" b="0" kern="1200" dirty="0">
            <a:solidFill>
              <a:schemeClr val="bg1"/>
            </a:solidFill>
          </a:endParaRPr>
        </a:p>
      </dsp:txBody>
      <dsp:txXfrm>
        <a:off x="3965633" y="676490"/>
        <a:ext cx="770313" cy="499482"/>
      </dsp:txXfrm>
    </dsp:sp>
    <dsp:sp modelId="{D7852335-18CE-4228-BBED-9F827846C2C2}">
      <dsp:nvSpPr>
        <dsp:cNvPr id="0" name=""/>
        <dsp:cNvSpPr/>
      </dsp:nvSpPr>
      <dsp:spPr>
        <a:xfrm>
          <a:off x="4735947" y="676490"/>
          <a:ext cx="4322842" cy="499482"/>
        </a:xfrm>
        <a:prstGeom prst="chevron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66675" rIns="33338" bIns="666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" sz="2500" b="1" kern="1200" dirty="0">
              <a:solidFill>
                <a:schemeClr val="accent1">
                  <a:lumMod val="50000"/>
                </a:schemeClr>
              </a:solidFill>
            </a:rPr>
            <a:t>Sehenswürdigkeiten</a:t>
          </a:r>
          <a:endParaRPr lang="de-DE" sz="2500" b="1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4985688" y="676490"/>
        <a:ext cx="3823360" cy="499482"/>
      </dsp:txXfrm>
    </dsp:sp>
    <dsp:sp modelId="{D9774E5D-CAA4-4869-97A7-AF0BF290BF05}">
      <dsp:nvSpPr>
        <dsp:cNvPr id="0" name=""/>
        <dsp:cNvSpPr/>
      </dsp:nvSpPr>
      <dsp:spPr>
        <a:xfrm>
          <a:off x="8809048" y="676490"/>
          <a:ext cx="1248705" cy="499482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" sz="1400" b="0" kern="1200" dirty="0">
              <a:solidFill>
                <a:schemeClr val="bg1"/>
              </a:solidFill>
            </a:rPr>
            <a:t>Tipps</a:t>
          </a:r>
          <a:endParaRPr lang="de-DE" sz="1400" b="0" kern="1200" dirty="0">
            <a:solidFill>
              <a:schemeClr val="bg1"/>
            </a:solidFill>
          </a:endParaRPr>
        </a:p>
      </dsp:txBody>
      <dsp:txXfrm>
        <a:off x="9058789" y="676490"/>
        <a:ext cx="749223" cy="49948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777953-2449-454A-8CBF-B25359E4CBD7}">
      <dsp:nvSpPr>
        <dsp:cNvPr id="0" name=""/>
        <dsp:cNvSpPr/>
      </dsp:nvSpPr>
      <dsp:spPr>
        <a:xfrm>
          <a:off x="645" y="676490"/>
          <a:ext cx="1248705" cy="499482"/>
        </a:xfrm>
        <a:prstGeom prst="homePlate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0" kern="1200" dirty="0">
              <a:solidFill>
                <a:schemeClr val="bg1"/>
              </a:solidFill>
            </a:rPr>
            <a:t>Steckbrief</a:t>
          </a:r>
        </a:p>
      </dsp:txBody>
      <dsp:txXfrm>
        <a:off x="645" y="676490"/>
        <a:ext cx="1123835" cy="499482"/>
      </dsp:txXfrm>
    </dsp:sp>
    <dsp:sp modelId="{B10FBFDC-49F7-4922-B371-652C098F7805}">
      <dsp:nvSpPr>
        <dsp:cNvPr id="0" name=""/>
        <dsp:cNvSpPr/>
      </dsp:nvSpPr>
      <dsp:spPr>
        <a:xfrm>
          <a:off x="999609" y="676490"/>
          <a:ext cx="1464006" cy="499482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0" kern="1200" dirty="0">
              <a:solidFill>
                <a:schemeClr val="bg1"/>
              </a:solidFill>
            </a:rPr>
            <a:t>Geschichte</a:t>
          </a:r>
        </a:p>
      </dsp:txBody>
      <dsp:txXfrm>
        <a:off x="1249350" y="676490"/>
        <a:ext cx="964524" cy="499482"/>
      </dsp:txXfrm>
    </dsp:sp>
    <dsp:sp modelId="{CFBF7426-9EED-4E07-BA5F-1A57239BA83C}">
      <dsp:nvSpPr>
        <dsp:cNvPr id="0" name=""/>
        <dsp:cNvSpPr/>
      </dsp:nvSpPr>
      <dsp:spPr>
        <a:xfrm>
          <a:off x="2213875" y="676490"/>
          <a:ext cx="1751758" cy="499482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0" kern="1200" dirty="0">
              <a:solidFill>
                <a:schemeClr val="bg1"/>
              </a:solidFill>
            </a:rPr>
            <a:t>Regierung</a:t>
          </a:r>
        </a:p>
      </dsp:txBody>
      <dsp:txXfrm>
        <a:off x="2463616" y="676490"/>
        <a:ext cx="1252276" cy="499482"/>
      </dsp:txXfrm>
    </dsp:sp>
    <dsp:sp modelId="{3FAAA883-96DC-4E3D-BE12-0E5D2922F5CB}">
      <dsp:nvSpPr>
        <dsp:cNvPr id="0" name=""/>
        <dsp:cNvSpPr/>
      </dsp:nvSpPr>
      <dsp:spPr>
        <a:xfrm>
          <a:off x="3715892" y="676490"/>
          <a:ext cx="1269795" cy="499482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" sz="1400" b="0" kern="1200" dirty="0">
              <a:solidFill>
                <a:schemeClr val="bg1"/>
              </a:solidFill>
            </a:rPr>
            <a:t>Typisch London</a:t>
          </a:r>
          <a:endParaRPr lang="de-DE" sz="1400" b="0" kern="1200" dirty="0">
            <a:solidFill>
              <a:schemeClr val="bg1"/>
            </a:solidFill>
          </a:endParaRPr>
        </a:p>
      </dsp:txBody>
      <dsp:txXfrm>
        <a:off x="3965633" y="676490"/>
        <a:ext cx="770313" cy="499482"/>
      </dsp:txXfrm>
    </dsp:sp>
    <dsp:sp modelId="{D7852335-18CE-4228-BBED-9F827846C2C2}">
      <dsp:nvSpPr>
        <dsp:cNvPr id="0" name=""/>
        <dsp:cNvSpPr/>
      </dsp:nvSpPr>
      <dsp:spPr>
        <a:xfrm>
          <a:off x="4735947" y="676490"/>
          <a:ext cx="4322842" cy="499482"/>
        </a:xfrm>
        <a:prstGeom prst="chevron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66675" rIns="33338" bIns="666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" sz="2500" b="1" kern="1200" dirty="0">
              <a:solidFill>
                <a:schemeClr val="accent1">
                  <a:lumMod val="50000"/>
                </a:schemeClr>
              </a:solidFill>
            </a:rPr>
            <a:t>Sehenswürdigkeiten</a:t>
          </a:r>
          <a:endParaRPr lang="de-DE" sz="2500" b="1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4985688" y="676490"/>
        <a:ext cx="3823360" cy="499482"/>
      </dsp:txXfrm>
    </dsp:sp>
    <dsp:sp modelId="{D9774E5D-CAA4-4869-97A7-AF0BF290BF05}">
      <dsp:nvSpPr>
        <dsp:cNvPr id="0" name=""/>
        <dsp:cNvSpPr/>
      </dsp:nvSpPr>
      <dsp:spPr>
        <a:xfrm>
          <a:off x="8809048" y="676490"/>
          <a:ext cx="1248705" cy="499482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" sz="1400" b="0" kern="1200" dirty="0">
              <a:solidFill>
                <a:schemeClr val="bg1"/>
              </a:solidFill>
            </a:rPr>
            <a:t>Tipps</a:t>
          </a:r>
          <a:endParaRPr lang="de-DE" sz="1400" b="0" kern="1200" dirty="0">
            <a:solidFill>
              <a:schemeClr val="bg1"/>
            </a:solidFill>
          </a:endParaRPr>
        </a:p>
      </dsp:txBody>
      <dsp:txXfrm>
        <a:off x="9058789" y="676490"/>
        <a:ext cx="749223" cy="49948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777953-2449-454A-8CBF-B25359E4CBD7}">
      <dsp:nvSpPr>
        <dsp:cNvPr id="0" name=""/>
        <dsp:cNvSpPr/>
      </dsp:nvSpPr>
      <dsp:spPr>
        <a:xfrm>
          <a:off x="2174" y="648250"/>
          <a:ext cx="1389905" cy="555962"/>
        </a:xfrm>
        <a:prstGeom prst="homePlate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0" kern="1200" dirty="0">
              <a:solidFill>
                <a:schemeClr val="bg1"/>
              </a:solidFill>
            </a:rPr>
            <a:t>Steckbrief</a:t>
          </a:r>
        </a:p>
      </dsp:txBody>
      <dsp:txXfrm>
        <a:off x="2174" y="648250"/>
        <a:ext cx="1250915" cy="555962"/>
      </dsp:txXfrm>
    </dsp:sp>
    <dsp:sp modelId="{B10FBFDC-49F7-4922-B371-652C098F7805}">
      <dsp:nvSpPr>
        <dsp:cNvPr id="0" name=""/>
        <dsp:cNvSpPr/>
      </dsp:nvSpPr>
      <dsp:spPr>
        <a:xfrm>
          <a:off x="1114099" y="648250"/>
          <a:ext cx="1629553" cy="555962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0" kern="1200" dirty="0">
              <a:solidFill>
                <a:schemeClr val="bg1"/>
              </a:solidFill>
            </a:rPr>
            <a:t>Geschichte</a:t>
          </a:r>
        </a:p>
      </dsp:txBody>
      <dsp:txXfrm>
        <a:off x="1392080" y="648250"/>
        <a:ext cx="1073591" cy="555962"/>
      </dsp:txXfrm>
    </dsp:sp>
    <dsp:sp modelId="{CFBF7426-9EED-4E07-BA5F-1A57239BA83C}">
      <dsp:nvSpPr>
        <dsp:cNvPr id="0" name=""/>
        <dsp:cNvSpPr/>
      </dsp:nvSpPr>
      <dsp:spPr>
        <a:xfrm>
          <a:off x="2465671" y="648250"/>
          <a:ext cx="1949843" cy="555962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0" kern="1200" dirty="0">
              <a:solidFill>
                <a:schemeClr val="bg1"/>
              </a:solidFill>
            </a:rPr>
            <a:t>Regierung</a:t>
          </a:r>
        </a:p>
      </dsp:txBody>
      <dsp:txXfrm>
        <a:off x="2743652" y="648250"/>
        <a:ext cx="1393881" cy="555962"/>
      </dsp:txXfrm>
    </dsp:sp>
    <dsp:sp modelId="{3FAAA883-96DC-4E3D-BE12-0E5D2922F5CB}">
      <dsp:nvSpPr>
        <dsp:cNvPr id="0" name=""/>
        <dsp:cNvSpPr/>
      </dsp:nvSpPr>
      <dsp:spPr>
        <a:xfrm>
          <a:off x="4137533" y="648250"/>
          <a:ext cx="1413381" cy="555962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" sz="1400" b="0" kern="1200" dirty="0">
              <a:solidFill>
                <a:schemeClr val="bg1"/>
              </a:solidFill>
            </a:rPr>
            <a:t>Typisch London</a:t>
          </a:r>
          <a:endParaRPr lang="de-DE" sz="1400" b="0" kern="1200" dirty="0">
            <a:solidFill>
              <a:schemeClr val="bg1"/>
            </a:solidFill>
          </a:endParaRPr>
        </a:p>
      </dsp:txBody>
      <dsp:txXfrm>
        <a:off x="4415514" y="648250"/>
        <a:ext cx="857419" cy="555962"/>
      </dsp:txXfrm>
    </dsp:sp>
    <dsp:sp modelId="{D7852335-18CE-4228-BBED-9F827846C2C2}">
      <dsp:nvSpPr>
        <dsp:cNvPr id="0" name=""/>
        <dsp:cNvSpPr/>
      </dsp:nvSpPr>
      <dsp:spPr>
        <a:xfrm>
          <a:off x="5272933" y="648250"/>
          <a:ext cx="2417490" cy="555962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" sz="1400" b="0" kern="1200" dirty="0">
              <a:solidFill>
                <a:schemeClr val="bg1"/>
              </a:solidFill>
            </a:rPr>
            <a:t>Sehenswürdigkeiten</a:t>
          </a:r>
          <a:endParaRPr lang="de-DE" sz="1400" b="0" kern="1200" dirty="0">
            <a:solidFill>
              <a:schemeClr val="bg1"/>
            </a:solidFill>
          </a:endParaRPr>
        </a:p>
      </dsp:txBody>
      <dsp:txXfrm>
        <a:off x="5550914" y="648250"/>
        <a:ext cx="1861528" cy="555962"/>
      </dsp:txXfrm>
    </dsp:sp>
    <dsp:sp modelId="{D9774E5D-CAA4-4869-97A7-AF0BF290BF05}">
      <dsp:nvSpPr>
        <dsp:cNvPr id="0" name=""/>
        <dsp:cNvSpPr/>
      </dsp:nvSpPr>
      <dsp:spPr>
        <a:xfrm>
          <a:off x="7412443" y="648250"/>
          <a:ext cx="2643781" cy="555962"/>
        </a:xfrm>
        <a:prstGeom prst="chevron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66675" rIns="33338" bIns="666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" sz="2500" b="1" kern="1200" dirty="0">
              <a:solidFill>
                <a:schemeClr val="accent1">
                  <a:lumMod val="50000"/>
                </a:schemeClr>
              </a:solidFill>
            </a:rPr>
            <a:t>Tipps</a:t>
          </a:r>
          <a:endParaRPr lang="de-DE" sz="2500" b="1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7690424" y="648250"/>
        <a:ext cx="2087819" cy="55596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777953-2449-454A-8CBF-B25359E4CBD7}">
      <dsp:nvSpPr>
        <dsp:cNvPr id="0" name=""/>
        <dsp:cNvSpPr/>
      </dsp:nvSpPr>
      <dsp:spPr>
        <a:xfrm>
          <a:off x="2174" y="648250"/>
          <a:ext cx="1389905" cy="555962"/>
        </a:xfrm>
        <a:prstGeom prst="homePlate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0" kern="1200" dirty="0">
              <a:solidFill>
                <a:schemeClr val="bg1"/>
              </a:solidFill>
            </a:rPr>
            <a:t>Steckbrief</a:t>
          </a:r>
        </a:p>
      </dsp:txBody>
      <dsp:txXfrm>
        <a:off x="2174" y="648250"/>
        <a:ext cx="1250915" cy="555962"/>
      </dsp:txXfrm>
    </dsp:sp>
    <dsp:sp modelId="{B10FBFDC-49F7-4922-B371-652C098F7805}">
      <dsp:nvSpPr>
        <dsp:cNvPr id="0" name=""/>
        <dsp:cNvSpPr/>
      </dsp:nvSpPr>
      <dsp:spPr>
        <a:xfrm>
          <a:off x="1114099" y="648250"/>
          <a:ext cx="1629553" cy="555962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0" kern="1200" dirty="0">
              <a:solidFill>
                <a:schemeClr val="bg1"/>
              </a:solidFill>
            </a:rPr>
            <a:t>Geschichte</a:t>
          </a:r>
        </a:p>
      </dsp:txBody>
      <dsp:txXfrm>
        <a:off x="1392080" y="648250"/>
        <a:ext cx="1073591" cy="555962"/>
      </dsp:txXfrm>
    </dsp:sp>
    <dsp:sp modelId="{CFBF7426-9EED-4E07-BA5F-1A57239BA83C}">
      <dsp:nvSpPr>
        <dsp:cNvPr id="0" name=""/>
        <dsp:cNvSpPr/>
      </dsp:nvSpPr>
      <dsp:spPr>
        <a:xfrm>
          <a:off x="2465671" y="648250"/>
          <a:ext cx="1949843" cy="555962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0" kern="1200" dirty="0">
              <a:solidFill>
                <a:schemeClr val="bg1"/>
              </a:solidFill>
            </a:rPr>
            <a:t>Regierung</a:t>
          </a:r>
        </a:p>
      </dsp:txBody>
      <dsp:txXfrm>
        <a:off x="2743652" y="648250"/>
        <a:ext cx="1393881" cy="555962"/>
      </dsp:txXfrm>
    </dsp:sp>
    <dsp:sp modelId="{3FAAA883-96DC-4E3D-BE12-0E5D2922F5CB}">
      <dsp:nvSpPr>
        <dsp:cNvPr id="0" name=""/>
        <dsp:cNvSpPr/>
      </dsp:nvSpPr>
      <dsp:spPr>
        <a:xfrm>
          <a:off x="4137533" y="648250"/>
          <a:ext cx="1413381" cy="555962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" sz="1400" b="0" kern="1200" dirty="0">
              <a:solidFill>
                <a:schemeClr val="bg1"/>
              </a:solidFill>
            </a:rPr>
            <a:t>Typisch London</a:t>
          </a:r>
          <a:endParaRPr lang="de-DE" sz="1400" b="0" kern="1200" dirty="0">
            <a:solidFill>
              <a:schemeClr val="bg1"/>
            </a:solidFill>
          </a:endParaRPr>
        </a:p>
      </dsp:txBody>
      <dsp:txXfrm>
        <a:off x="4415514" y="648250"/>
        <a:ext cx="857419" cy="555962"/>
      </dsp:txXfrm>
    </dsp:sp>
    <dsp:sp modelId="{D7852335-18CE-4228-BBED-9F827846C2C2}">
      <dsp:nvSpPr>
        <dsp:cNvPr id="0" name=""/>
        <dsp:cNvSpPr/>
      </dsp:nvSpPr>
      <dsp:spPr>
        <a:xfrm>
          <a:off x="5272933" y="648250"/>
          <a:ext cx="2417490" cy="555962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" sz="1400" b="0" kern="1200" dirty="0">
              <a:solidFill>
                <a:schemeClr val="bg1"/>
              </a:solidFill>
            </a:rPr>
            <a:t>Sehenswürdigkeiten</a:t>
          </a:r>
          <a:endParaRPr lang="de-DE" sz="1400" b="0" kern="1200" dirty="0">
            <a:solidFill>
              <a:schemeClr val="bg1"/>
            </a:solidFill>
          </a:endParaRPr>
        </a:p>
      </dsp:txBody>
      <dsp:txXfrm>
        <a:off x="5550914" y="648250"/>
        <a:ext cx="1861528" cy="555962"/>
      </dsp:txXfrm>
    </dsp:sp>
    <dsp:sp modelId="{D9774E5D-CAA4-4869-97A7-AF0BF290BF05}">
      <dsp:nvSpPr>
        <dsp:cNvPr id="0" name=""/>
        <dsp:cNvSpPr/>
      </dsp:nvSpPr>
      <dsp:spPr>
        <a:xfrm>
          <a:off x="7412443" y="648250"/>
          <a:ext cx="2643781" cy="555962"/>
        </a:xfrm>
        <a:prstGeom prst="chevron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66675" rIns="33338" bIns="666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" sz="2500" b="1" kern="1200" dirty="0">
              <a:solidFill>
                <a:schemeClr val="accent1">
                  <a:lumMod val="50000"/>
                </a:schemeClr>
              </a:solidFill>
            </a:rPr>
            <a:t>Tipps</a:t>
          </a:r>
          <a:endParaRPr lang="de-DE" sz="2500" b="1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7690424" y="648250"/>
        <a:ext cx="2087819" cy="555962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777953-2449-454A-8CBF-B25359E4CBD7}">
      <dsp:nvSpPr>
        <dsp:cNvPr id="0" name=""/>
        <dsp:cNvSpPr/>
      </dsp:nvSpPr>
      <dsp:spPr>
        <a:xfrm>
          <a:off x="2174" y="648250"/>
          <a:ext cx="1389905" cy="555962"/>
        </a:xfrm>
        <a:prstGeom prst="homePlate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0" kern="1200" dirty="0">
              <a:solidFill>
                <a:schemeClr val="bg1"/>
              </a:solidFill>
            </a:rPr>
            <a:t>Steckbrief</a:t>
          </a:r>
        </a:p>
      </dsp:txBody>
      <dsp:txXfrm>
        <a:off x="2174" y="648250"/>
        <a:ext cx="1250915" cy="555962"/>
      </dsp:txXfrm>
    </dsp:sp>
    <dsp:sp modelId="{B10FBFDC-49F7-4922-B371-652C098F7805}">
      <dsp:nvSpPr>
        <dsp:cNvPr id="0" name=""/>
        <dsp:cNvSpPr/>
      </dsp:nvSpPr>
      <dsp:spPr>
        <a:xfrm>
          <a:off x="1114099" y="648250"/>
          <a:ext cx="1629553" cy="555962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0" kern="1200" dirty="0">
              <a:solidFill>
                <a:schemeClr val="bg1"/>
              </a:solidFill>
            </a:rPr>
            <a:t>Geschichte</a:t>
          </a:r>
        </a:p>
      </dsp:txBody>
      <dsp:txXfrm>
        <a:off x="1392080" y="648250"/>
        <a:ext cx="1073591" cy="555962"/>
      </dsp:txXfrm>
    </dsp:sp>
    <dsp:sp modelId="{CFBF7426-9EED-4E07-BA5F-1A57239BA83C}">
      <dsp:nvSpPr>
        <dsp:cNvPr id="0" name=""/>
        <dsp:cNvSpPr/>
      </dsp:nvSpPr>
      <dsp:spPr>
        <a:xfrm>
          <a:off x="2465671" y="648250"/>
          <a:ext cx="1949843" cy="555962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0" kern="1200" dirty="0">
              <a:solidFill>
                <a:schemeClr val="bg1"/>
              </a:solidFill>
            </a:rPr>
            <a:t>Regierung</a:t>
          </a:r>
        </a:p>
      </dsp:txBody>
      <dsp:txXfrm>
        <a:off x="2743652" y="648250"/>
        <a:ext cx="1393881" cy="555962"/>
      </dsp:txXfrm>
    </dsp:sp>
    <dsp:sp modelId="{3FAAA883-96DC-4E3D-BE12-0E5D2922F5CB}">
      <dsp:nvSpPr>
        <dsp:cNvPr id="0" name=""/>
        <dsp:cNvSpPr/>
      </dsp:nvSpPr>
      <dsp:spPr>
        <a:xfrm>
          <a:off x="4137533" y="648250"/>
          <a:ext cx="1413381" cy="555962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" sz="1400" b="0" kern="1200" dirty="0">
              <a:solidFill>
                <a:schemeClr val="bg1"/>
              </a:solidFill>
            </a:rPr>
            <a:t>Typisch London</a:t>
          </a:r>
          <a:endParaRPr lang="de-DE" sz="1400" b="0" kern="1200" dirty="0">
            <a:solidFill>
              <a:schemeClr val="bg1"/>
            </a:solidFill>
          </a:endParaRPr>
        </a:p>
      </dsp:txBody>
      <dsp:txXfrm>
        <a:off x="4415514" y="648250"/>
        <a:ext cx="857419" cy="555962"/>
      </dsp:txXfrm>
    </dsp:sp>
    <dsp:sp modelId="{D7852335-18CE-4228-BBED-9F827846C2C2}">
      <dsp:nvSpPr>
        <dsp:cNvPr id="0" name=""/>
        <dsp:cNvSpPr/>
      </dsp:nvSpPr>
      <dsp:spPr>
        <a:xfrm>
          <a:off x="5272933" y="648250"/>
          <a:ext cx="2417490" cy="555962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" sz="1400" b="0" kern="1200" dirty="0">
              <a:solidFill>
                <a:schemeClr val="bg1"/>
              </a:solidFill>
            </a:rPr>
            <a:t>Sehenswürdigkeiten</a:t>
          </a:r>
          <a:endParaRPr lang="de-DE" sz="1400" b="0" kern="1200" dirty="0">
            <a:solidFill>
              <a:schemeClr val="bg1"/>
            </a:solidFill>
          </a:endParaRPr>
        </a:p>
      </dsp:txBody>
      <dsp:txXfrm>
        <a:off x="5550914" y="648250"/>
        <a:ext cx="1861528" cy="555962"/>
      </dsp:txXfrm>
    </dsp:sp>
    <dsp:sp modelId="{D9774E5D-CAA4-4869-97A7-AF0BF290BF05}">
      <dsp:nvSpPr>
        <dsp:cNvPr id="0" name=""/>
        <dsp:cNvSpPr/>
      </dsp:nvSpPr>
      <dsp:spPr>
        <a:xfrm>
          <a:off x="7412443" y="648250"/>
          <a:ext cx="2643781" cy="555962"/>
        </a:xfrm>
        <a:prstGeom prst="chevron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66675" rIns="33338" bIns="666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" sz="2500" b="1" kern="1200" dirty="0">
              <a:solidFill>
                <a:schemeClr val="accent1">
                  <a:lumMod val="50000"/>
                </a:schemeClr>
              </a:solidFill>
            </a:rPr>
            <a:t>Tipps</a:t>
          </a:r>
          <a:endParaRPr lang="de-DE" sz="2500" b="1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7690424" y="648250"/>
        <a:ext cx="2087819" cy="555962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777953-2449-454A-8CBF-B25359E4CBD7}">
      <dsp:nvSpPr>
        <dsp:cNvPr id="0" name=""/>
        <dsp:cNvSpPr/>
      </dsp:nvSpPr>
      <dsp:spPr>
        <a:xfrm>
          <a:off x="2174" y="648250"/>
          <a:ext cx="1389905" cy="555962"/>
        </a:xfrm>
        <a:prstGeom prst="homePlate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0" kern="1200" dirty="0">
              <a:solidFill>
                <a:schemeClr val="bg1"/>
              </a:solidFill>
            </a:rPr>
            <a:t>Steckbrief</a:t>
          </a:r>
        </a:p>
      </dsp:txBody>
      <dsp:txXfrm>
        <a:off x="2174" y="648250"/>
        <a:ext cx="1250915" cy="555962"/>
      </dsp:txXfrm>
    </dsp:sp>
    <dsp:sp modelId="{B10FBFDC-49F7-4922-B371-652C098F7805}">
      <dsp:nvSpPr>
        <dsp:cNvPr id="0" name=""/>
        <dsp:cNvSpPr/>
      </dsp:nvSpPr>
      <dsp:spPr>
        <a:xfrm>
          <a:off x="1114099" y="648250"/>
          <a:ext cx="1629553" cy="555962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0" kern="1200" dirty="0">
              <a:solidFill>
                <a:schemeClr val="bg1"/>
              </a:solidFill>
            </a:rPr>
            <a:t>Geschichte</a:t>
          </a:r>
        </a:p>
      </dsp:txBody>
      <dsp:txXfrm>
        <a:off x="1392080" y="648250"/>
        <a:ext cx="1073591" cy="555962"/>
      </dsp:txXfrm>
    </dsp:sp>
    <dsp:sp modelId="{CFBF7426-9EED-4E07-BA5F-1A57239BA83C}">
      <dsp:nvSpPr>
        <dsp:cNvPr id="0" name=""/>
        <dsp:cNvSpPr/>
      </dsp:nvSpPr>
      <dsp:spPr>
        <a:xfrm>
          <a:off x="2465671" y="648250"/>
          <a:ext cx="1949843" cy="555962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0" kern="1200" dirty="0">
              <a:solidFill>
                <a:schemeClr val="bg1"/>
              </a:solidFill>
            </a:rPr>
            <a:t>Regierung</a:t>
          </a:r>
        </a:p>
      </dsp:txBody>
      <dsp:txXfrm>
        <a:off x="2743652" y="648250"/>
        <a:ext cx="1393881" cy="555962"/>
      </dsp:txXfrm>
    </dsp:sp>
    <dsp:sp modelId="{3FAAA883-96DC-4E3D-BE12-0E5D2922F5CB}">
      <dsp:nvSpPr>
        <dsp:cNvPr id="0" name=""/>
        <dsp:cNvSpPr/>
      </dsp:nvSpPr>
      <dsp:spPr>
        <a:xfrm>
          <a:off x="4137533" y="648250"/>
          <a:ext cx="1413381" cy="555962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" sz="1400" b="0" kern="1200" dirty="0">
              <a:solidFill>
                <a:schemeClr val="bg1"/>
              </a:solidFill>
            </a:rPr>
            <a:t>Typisch London</a:t>
          </a:r>
          <a:endParaRPr lang="de-DE" sz="1400" b="0" kern="1200" dirty="0">
            <a:solidFill>
              <a:schemeClr val="bg1"/>
            </a:solidFill>
          </a:endParaRPr>
        </a:p>
      </dsp:txBody>
      <dsp:txXfrm>
        <a:off x="4415514" y="648250"/>
        <a:ext cx="857419" cy="555962"/>
      </dsp:txXfrm>
    </dsp:sp>
    <dsp:sp modelId="{D7852335-18CE-4228-BBED-9F827846C2C2}">
      <dsp:nvSpPr>
        <dsp:cNvPr id="0" name=""/>
        <dsp:cNvSpPr/>
      </dsp:nvSpPr>
      <dsp:spPr>
        <a:xfrm>
          <a:off x="5272933" y="648250"/>
          <a:ext cx="2417490" cy="555962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" sz="1400" b="0" kern="1200" dirty="0">
              <a:solidFill>
                <a:schemeClr val="bg1"/>
              </a:solidFill>
            </a:rPr>
            <a:t>Sehenswürdigkeiten</a:t>
          </a:r>
          <a:endParaRPr lang="de-DE" sz="1400" b="0" kern="1200" dirty="0">
            <a:solidFill>
              <a:schemeClr val="bg1"/>
            </a:solidFill>
          </a:endParaRPr>
        </a:p>
      </dsp:txBody>
      <dsp:txXfrm>
        <a:off x="5550914" y="648250"/>
        <a:ext cx="1861528" cy="555962"/>
      </dsp:txXfrm>
    </dsp:sp>
    <dsp:sp modelId="{D9774E5D-CAA4-4869-97A7-AF0BF290BF05}">
      <dsp:nvSpPr>
        <dsp:cNvPr id="0" name=""/>
        <dsp:cNvSpPr/>
      </dsp:nvSpPr>
      <dsp:spPr>
        <a:xfrm>
          <a:off x="7412443" y="648250"/>
          <a:ext cx="2643781" cy="555962"/>
        </a:xfrm>
        <a:prstGeom prst="chevron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66675" rIns="33338" bIns="666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" sz="2500" b="1" kern="1200" dirty="0">
              <a:solidFill>
                <a:schemeClr val="accent1">
                  <a:lumMod val="50000"/>
                </a:schemeClr>
              </a:solidFill>
            </a:rPr>
            <a:t>Tipps</a:t>
          </a:r>
          <a:endParaRPr lang="de-DE" sz="2500" b="1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7690424" y="648250"/>
        <a:ext cx="2087819" cy="555962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777953-2449-454A-8CBF-B25359E4CBD7}">
      <dsp:nvSpPr>
        <dsp:cNvPr id="0" name=""/>
        <dsp:cNvSpPr/>
      </dsp:nvSpPr>
      <dsp:spPr>
        <a:xfrm>
          <a:off x="2174" y="648250"/>
          <a:ext cx="1389905" cy="555962"/>
        </a:xfrm>
        <a:prstGeom prst="homePlate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0" kern="1200" dirty="0">
              <a:solidFill>
                <a:schemeClr val="bg1"/>
              </a:solidFill>
            </a:rPr>
            <a:t>Steckbrief</a:t>
          </a:r>
        </a:p>
      </dsp:txBody>
      <dsp:txXfrm>
        <a:off x="2174" y="648250"/>
        <a:ext cx="1250915" cy="555962"/>
      </dsp:txXfrm>
    </dsp:sp>
    <dsp:sp modelId="{B10FBFDC-49F7-4922-B371-652C098F7805}">
      <dsp:nvSpPr>
        <dsp:cNvPr id="0" name=""/>
        <dsp:cNvSpPr/>
      </dsp:nvSpPr>
      <dsp:spPr>
        <a:xfrm>
          <a:off x="1114099" y="648250"/>
          <a:ext cx="1629553" cy="555962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0" kern="1200" dirty="0">
              <a:solidFill>
                <a:schemeClr val="bg1"/>
              </a:solidFill>
            </a:rPr>
            <a:t>Geschichte</a:t>
          </a:r>
        </a:p>
      </dsp:txBody>
      <dsp:txXfrm>
        <a:off x="1392080" y="648250"/>
        <a:ext cx="1073591" cy="555962"/>
      </dsp:txXfrm>
    </dsp:sp>
    <dsp:sp modelId="{CFBF7426-9EED-4E07-BA5F-1A57239BA83C}">
      <dsp:nvSpPr>
        <dsp:cNvPr id="0" name=""/>
        <dsp:cNvSpPr/>
      </dsp:nvSpPr>
      <dsp:spPr>
        <a:xfrm>
          <a:off x="2465671" y="648250"/>
          <a:ext cx="1949843" cy="555962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0" kern="1200" dirty="0">
              <a:solidFill>
                <a:schemeClr val="bg1"/>
              </a:solidFill>
            </a:rPr>
            <a:t>Regierung</a:t>
          </a:r>
        </a:p>
      </dsp:txBody>
      <dsp:txXfrm>
        <a:off x="2743652" y="648250"/>
        <a:ext cx="1393881" cy="555962"/>
      </dsp:txXfrm>
    </dsp:sp>
    <dsp:sp modelId="{3FAAA883-96DC-4E3D-BE12-0E5D2922F5CB}">
      <dsp:nvSpPr>
        <dsp:cNvPr id="0" name=""/>
        <dsp:cNvSpPr/>
      </dsp:nvSpPr>
      <dsp:spPr>
        <a:xfrm>
          <a:off x="4137533" y="648250"/>
          <a:ext cx="1413381" cy="555962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" sz="1400" b="0" kern="1200" dirty="0">
              <a:solidFill>
                <a:schemeClr val="bg1"/>
              </a:solidFill>
            </a:rPr>
            <a:t>Typisch London</a:t>
          </a:r>
          <a:endParaRPr lang="de-DE" sz="1400" b="0" kern="1200" dirty="0">
            <a:solidFill>
              <a:schemeClr val="bg1"/>
            </a:solidFill>
          </a:endParaRPr>
        </a:p>
      </dsp:txBody>
      <dsp:txXfrm>
        <a:off x="4415514" y="648250"/>
        <a:ext cx="857419" cy="555962"/>
      </dsp:txXfrm>
    </dsp:sp>
    <dsp:sp modelId="{D7852335-18CE-4228-BBED-9F827846C2C2}">
      <dsp:nvSpPr>
        <dsp:cNvPr id="0" name=""/>
        <dsp:cNvSpPr/>
      </dsp:nvSpPr>
      <dsp:spPr>
        <a:xfrm>
          <a:off x="5272933" y="648250"/>
          <a:ext cx="2417490" cy="555962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" sz="1400" b="0" kern="1200" dirty="0">
              <a:solidFill>
                <a:schemeClr val="bg1"/>
              </a:solidFill>
            </a:rPr>
            <a:t>Sehenswürdigkeiten</a:t>
          </a:r>
          <a:endParaRPr lang="de-DE" sz="1400" b="0" kern="1200" dirty="0">
            <a:solidFill>
              <a:schemeClr val="bg1"/>
            </a:solidFill>
          </a:endParaRPr>
        </a:p>
      </dsp:txBody>
      <dsp:txXfrm>
        <a:off x="5550914" y="648250"/>
        <a:ext cx="1861528" cy="555962"/>
      </dsp:txXfrm>
    </dsp:sp>
    <dsp:sp modelId="{D9774E5D-CAA4-4869-97A7-AF0BF290BF05}">
      <dsp:nvSpPr>
        <dsp:cNvPr id="0" name=""/>
        <dsp:cNvSpPr/>
      </dsp:nvSpPr>
      <dsp:spPr>
        <a:xfrm>
          <a:off x="7412443" y="648250"/>
          <a:ext cx="2643781" cy="555962"/>
        </a:xfrm>
        <a:prstGeom prst="chevron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66675" rIns="33338" bIns="666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" sz="2500" b="1" kern="1200" dirty="0">
              <a:solidFill>
                <a:schemeClr val="accent1">
                  <a:lumMod val="50000"/>
                </a:schemeClr>
              </a:solidFill>
            </a:rPr>
            <a:t>Tipps</a:t>
          </a:r>
          <a:endParaRPr lang="de-DE" sz="2500" b="1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7690424" y="648250"/>
        <a:ext cx="2087819" cy="555962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777953-2449-454A-8CBF-B25359E4CBD7}">
      <dsp:nvSpPr>
        <dsp:cNvPr id="0" name=""/>
        <dsp:cNvSpPr/>
      </dsp:nvSpPr>
      <dsp:spPr>
        <a:xfrm>
          <a:off x="2174" y="648250"/>
          <a:ext cx="1389905" cy="555962"/>
        </a:xfrm>
        <a:prstGeom prst="homePlate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0" kern="1200" dirty="0">
              <a:solidFill>
                <a:schemeClr val="bg1"/>
              </a:solidFill>
            </a:rPr>
            <a:t>Steckbrief</a:t>
          </a:r>
        </a:p>
      </dsp:txBody>
      <dsp:txXfrm>
        <a:off x="2174" y="648250"/>
        <a:ext cx="1250915" cy="555962"/>
      </dsp:txXfrm>
    </dsp:sp>
    <dsp:sp modelId="{B10FBFDC-49F7-4922-B371-652C098F7805}">
      <dsp:nvSpPr>
        <dsp:cNvPr id="0" name=""/>
        <dsp:cNvSpPr/>
      </dsp:nvSpPr>
      <dsp:spPr>
        <a:xfrm>
          <a:off x="1114099" y="648250"/>
          <a:ext cx="1629553" cy="555962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0" kern="1200" dirty="0">
              <a:solidFill>
                <a:schemeClr val="bg1"/>
              </a:solidFill>
            </a:rPr>
            <a:t>Geschichte</a:t>
          </a:r>
        </a:p>
      </dsp:txBody>
      <dsp:txXfrm>
        <a:off x="1392080" y="648250"/>
        <a:ext cx="1073591" cy="555962"/>
      </dsp:txXfrm>
    </dsp:sp>
    <dsp:sp modelId="{CFBF7426-9EED-4E07-BA5F-1A57239BA83C}">
      <dsp:nvSpPr>
        <dsp:cNvPr id="0" name=""/>
        <dsp:cNvSpPr/>
      </dsp:nvSpPr>
      <dsp:spPr>
        <a:xfrm>
          <a:off x="2465671" y="648250"/>
          <a:ext cx="1949843" cy="555962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0" kern="1200" dirty="0">
              <a:solidFill>
                <a:schemeClr val="bg1"/>
              </a:solidFill>
            </a:rPr>
            <a:t>Regierung</a:t>
          </a:r>
        </a:p>
      </dsp:txBody>
      <dsp:txXfrm>
        <a:off x="2743652" y="648250"/>
        <a:ext cx="1393881" cy="555962"/>
      </dsp:txXfrm>
    </dsp:sp>
    <dsp:sp modelId="{3FAAA883-96DC-4E3D-BE12-0E5D2922F5CB}">
      <dsp:nvSpPr>
        <dsp:cNvPr id="0" name=""/>
        <dsp:cNvSpPr/>
      </dsp:nvSpPr>
      <dsp:spPr>
        <a:xfrm>
          <a:off x="4137533" y="648250"/>
          <a:ext cx="1413381" cy="555962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" sz="1400" b="0" kern="1200" dirty="0">
              <a:solidFill>
                <a:schemeClr val="bg1"/>
              </a:solidFill>
            </a:rPr>
            <a:t>Typisch London</a:t>
          </a:r>
          <a:endParaRPr lang="de-DE" sz="1400" b="0" kern="1200" dirty="0">
            <a:solidFill>
              <a:schemeClr val="bg1"/>
            </a:solidFill>
          </a:endParaRPr>
        </a:p>
      </dsp:txBody>
      <dsp:txXfrm>
        <a:off x="4415514" y="648250"/>
        <a:ext cx="857419" cy="555962"/>
      </dsp:txXfrm>
    </dsp:sp>
    <dsp:sp modelId="{D7852335-18CE-4228-BBED-9F827846C2C2}">
      <dsp:nvSpPr>
        <dsp:cNvPr id="0" name=""/>
        <dsp:cNvSpPr/>
      </dsp:nvSpPr>
      <dsp:spPr>
        <a:xfrm>
          <a:off x="5272933" y="648250"/>
          <a:ext cx="2417490" cy="555962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" sz="1400" b="0" kern="1200" dirty="0">
              <a:solidFill>
                <a:schemeClr val="bg1"/>
              </a:solidFill>
            </a:rPr>
            <a:t>Sehenswürdigkeiten</a:t>
          </a:r>
          <a:endParaRPr lang="de-DE" sz="1400" b="0" kern="1200" dirty="0">
            <a:solidFill>
              <a:schemeClr val="bg1"/>
            </a:solidFill>
          </a:endParaRPr>
        </a:p>
      </dsp:txBody>
      <dsp:txXfrm>
        <a:off x="5550914" y="648250"/>
        <a:ext cx="1861528" cy="555962"/>
      </dsp:txXfrm>
    </dsp:sp>
    <dsp:sp modelId="{D9774E5D-CAA4-4869-97A7-AF0BF290BF05}">
      <dsp:nvSpPr>
        <dsp:cNvPr id="0" name=""/>
        <dsp:cNvSpPr/>
      </dsp:nvSpPr>
      <dsp:spPr>
        <a:xfrm>
          <a:off x="7412443" y="648250"/>
          <a:ext cx="2643781" cy="555962"/>
        </a:xfrm>
        <a:prstGeom prst="chevron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66675" rIns="33338" bIns="666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" sz="2500" b="1" kern="1200" dirty="0">
              <a:solidFill>
                <a:schemeClr val="accent1">
                  <a:lumMod val="50000"/>
                </a:schemeClr>
              </a:solidFill>
            </a:rPr>
            <a:t>Tipps</a:t>
          </a:r>
          <a:endParaRPr lang="de-DE" sz="2500" b="1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7690424" y="648250"/>
        <a:ext cx="2087819" cy="5559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5F395A62-5450-4F7F-91ED-47FF680EA196}" type="datetimeFigureOut">
              <a:rPr lang="de-DE" smtClean="0"/>
              <a:t>11.05.2025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428FE9B5-7E2F-451D-B2C8-DD47321AAAB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5742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e.wikipedia.org/wiki/Tonne_(Einheit)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de.wikipedia.org/wiki/London" TargetMode="External"/><Relationship Id="rId5" Type="http://schemas.openxmlformats.org/officeDocument/2006/relationships/hyperlink" Target="https://de.wikipedia.org/wiki/Palace_of_Westminster" TargetMode="External"/><Relationship Id="rId4" Type="http://schemas.openxmlformats.org/officeDocument/2006/relationships/hyperlink" Target="https://de.wikipedia.org/wiki/Glocke" TargetMode="Externa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FE9B5-7E2F-451D-B2C8-DD47321AAAB2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53376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FE9B5-7E2F-451D-B2C8-DD47321AAAB2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7673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FB70F-0D4F-7C32-D1D2-3929764A8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178A48EE-0366-73C2-289A-D6CACE1EB4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A00F3773-78BB-FB58-EABA-2043500269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ECE3A31-886B-772D-109F-34542DD153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FE9B5-7E2F-451D-B2C8-DD47321AAAB2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6466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4D919A-572D-61BF-E867-ACE6066FB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B4B0E90-BCE3-E985-F91C-5CD71D9B50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4988399-B77B-3421-09B2-D7A06A00F8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tabLst>
                <a:tab pos="2430440" algn="l"/>
              </a:tabLst>
            </a:pPr>
            <a:r>
              <a:rPr lang="de-DE" sz="1300" b="1" dirty="0"/>
              <a:t>d.h.  </a:t>
            </a:r>
            <a:r>
              <a:rPr lang="de-DE" b="1" dirty="0"/>
              <a:t>London</a:t>
            </a:r>
            <a:r>
              <a:rPr lang="de-DE" sz="1300" b="1" dirty="0"/>
              <a:t> ist ca. 2000 Jahre alt </a:t>
            </a:r>
          </a:p>
          <a:p>
            <a:pPr>
              <a:tabLst>
                <a:tab pos="2430440" algn="l"/>
              </a:tabLst>
            </a:pPr>
            <a:endParaRPr lang="de-DE" b="1" dirty="0"/>
          </a:p>
          <a:p>
            <a:pPr>
              <a:tabLst>
                <a:tab pos="2430440" algn="l"/>
              </a:tabLst>
            </a:pPr>
            <a:r>
              <a:rPr lang="de-DE" sz="1300" b="1" dirty="0"/>
              <a:t>British Exit</a:t>
            </a:r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6EF7787-5AB9-C2D2-3865-D9F03ABFDC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FE9B5-7E2F-451D-B2C8-DD47321AAAB2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83685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39D95-881D-4F34-483D-30A03995ED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3E91C76B-F8E4-4735-8FB4-AF33383B3B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0F5CC820-55ED-0539-B2A5-F229016884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tabLst>
                <a:tab pos="2430440" algn="l"/>
              </a:tabLst>
            </a:pPr>
            <a:endParaRPr lang="de-DE" b="1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tabLst>
                <a:tab pos="2430440" algn="l"/>
              </a:tabLst>
            </a:pPr>
            <a:r>
              <a:rPr lang="de-DE" sz="1300" b="1" dirty="0">
                <a:solidFill>
                  <a:schemeClr val="accent1">
                    <a:lumMod val="50000"/>
                  </a:schemeClr>
                </a:solidFill>
              </a:rPr>
              <a:t>King offizielles Staatsoberhaupt und Vertretung für das Vereinigte Königreich bei besonderen Anlässen</a:t>
            </a:r>
          </a:p>
          <a:p>
            <a:pPr>
              <a:tabLst>
                <a:tab pos="2430440" algn="l"/>
              </a:tabLst>
            </a:pPr>
            <a:endParaRPr lang="de-DE" sz="1300" b="1" dirty="0">
              <a:solidFill>
                <a:schemeClr val="accent1">
                  <a:lumMod val="50000"/>
                </a:schemeClr>
              </a:solidFill>
            </a:endParaRPr>
          </a:p>
          <a:p>
            <a:pPr lvl="1"/>
            <a:r>
              <a:rPr lang="de-DE" sz="1300" b="1" dirty="0">
                <a:solidFill>
                  <a:schemeClr val="accent1">
                    <a:lumMod val="50000"/>
                  </a:schemeClr>
                </a:solidFill>
              </a:rPr>
              <a:t>Die Königsfamilie:</a:t>
            </a:r>
          </a:p>
          <a:p>
            <a:pPr lvl="1"/>
            <a:r>
              <a:rPr lang="de-DE" sz="1300" b="1" dirty="0">
                <a:solidFill>
                  <a:schemeClr val="accent1">
                    <a:lumMod val="50000"/>
                  </a:schemeClr>
                </a:solidFill>
              </a:rPr>
              <a:t>Die Königsfamilie lebt im Buckingham Palace, einem riesigen Palast mit 775 Räumen</a:t>
            </a:r>
          </a:p>
          <a:p>
            <a:pPr lvl="1"/>
            <a:r>
              <a:rPr lang="de-DE" sz="1300" b="1" dirty="0">
                <a:solidFill>
                  <a:schemeClr val="accent1">
                    <a:lumMod val="50000"/>
                  </a:schemeClr>
                </a:solidFill>
              </a:rPr>
              <a:t>Die Queen war bis 2022 das Staatsoberhaupt – Queen Elizabeth II. regierte über 70 Jahre.</a:t>
            </a:r>
          </a:p>
          <a:p>
            <a:pPr lvl="1"/>
            <a:r>
              <a:rPr lang="de-DE" sz="1300" b="1" dirty="0">
                <a:solidFill>
                  <a:schemeClr val="accent1">
                    <a:lumMod val="50000"/>
                  </a:schemeClr>
                </a:solidFill>
              </a:rPr>
              <a:t>Nach ihrem Tod wurde ihr Sohn Charles III. der neue König</a:t>
            </a:r>
          </a:p>
          <a:p>
            <a:pPr lvl="1"/>
            <a:endParaRPr lang="de-DE" sz="1300" b="1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tabLst>
                <a:tab pos="2430440" algn="l"/>
              </a:tabLst>
            </a:pPr>
            <a:endParaRPr lang="de-DE" sz="1300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de-DE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E65850B-18D9-0729-25A0-D2811B2B70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FE9B5-7E2F-451D-B2C8-DD47321AAAB2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97424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9F1975-717C-D858-83D0-0C6746A2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FB5AA3AA-C517-E4DE-2661-C428797B5C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4248CFD-94C9-223F-7DC2-0024FD2F79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de-DE" b="0" i="0" dirty="0">
                <a:solidFill>
                  <a:srgbClr val="1F1F1F"/>
                </a:solidFill>
                <a:effectLst/>
                <a:latin typeface="Google Sans"/>
              </a:rPr>
              <a:t>Die erste Fahrt des ersten roten Doppeldeckerbusses 1956</a:t>
            </a:r>
          </a:p>
          <a:p>
            <a:pPr lvl="1"/>
            <a:endParaRPr lang="de-DE" sz="1300" dirty="0">
              <a:solidFill>
                <a:srgbClr val="1F1F1F"/>
              </a:solidFill>
              <a:latin typeface="Google Sans"/>
            </a:endParaRPr>
          </a:p>
          <a:p>
            <a:pPr lvl="1"/>
            <a:endParaRPr lang="de-DE" b="1" dirty="0">
              <a:solidFill>
                <a:srgbClr val="1F1F1F"/>
              </a:solidFill>
              <a:latin typeface="Google Sans"/>
            </a:endParaRPr>
          </a:p>
          <a:p>
            <a:pPr lvl="1"/>
            <a:r>
              <a:rPr lang="de-DE" b="0" i="0" dirty="0">
                <a:solidFill>
                  <a:srgbClr val="1F1F1F"/>
                </a:solidFill>
                <a:effectLst/>
                <a:latin typeface="Google Sans"/>
              </a:rPr>
              <a:t>Die London Underground ist mit mehr als 160 Jahren die älteste U-Bahn der Welt und besitzt nach der Metro Moskau die zweitgrößte Netzlänge europäischer U-Bahnen.</a:t>
            </a:r>
          </a:p>
          <a:p>
            <a:pPr lvl="1"/>
            <a:endParaRPr lang="de-DE" dirty="0">
              <a:solidFill>
                <a:srgbClr val="1F1F1F"/>
              </a:solidFill>
              <a:latin typeface="Google Sans"/>
            </a:endParaRPr>
          </a:p>
          <a:p>
            <a:pPr lvl="1"/>
            <a:r>
              <a:rPr lang="de-DE" b="0" i="0" dirty="0">
                <a:solidFill>
                  <a:srgbClr val="1F1F1F"/>
                </a:solidFill>
                <a:effectLst/>
                <a:latin typeface="Google Sans"/>
              </a:rPr>
              <a:t>Rote Telefonzelle gibt es seit 1924 </a:t>
            </a:r>
          </a:p>
          <a:p>
            <a:pPr lvl="1"/>
            <a:endParaRPr lang="de-DE" sz="1300" dirty="0">
              <a:solidFill>
                <a:srgbClr val="1F1F1F"/>
              </a:solidFill>
              <a:latin typeface="Google Sans"/>
            </a:endParaRPr>
          </a:p>
          <a:p>
            <a:pPr lvl="1"/>
            <a:r>
              <a:rPr lang="de-DE" dirty="0">
                <a:solidFill>
                  <a:srgbClr val="1F1F1F"/>
                </a:solidFill>
                <a:latin typeface="Google Sans"/>
              </a:rPr>
              <a:t>Hauptunterschied von Pubs und Bars liegt im Ambiente und Angebot</a:t>
            </a:r>
          </a:p>
          <a:p>
            <a:pPr lvl="1"/>
            <a:r>
              <a:rPr lang="de-DE" dirty="0">
                <a:solidFill>
                  <a:srgbClr val="1F1F1F"/>
                </a:solidFill>
                <a:latin typeface="Google Sans"/>
              </a:rPr>
              <a:t>- Pubs bieten eine gemütliche, entspannte Atmosphäre und richten sich oft an Einheimische, während Bars sich auf ein moderneres, trendigeres Publikum mit einer lebhafteren Atmosphäre konzentrieren.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1F1F1F"/>
                </a:solidFill>
                <a:latin typeface="Google Sans"/>
              </a:rPr>
              <a:t>Getränke : In Pubs dreht sich alles um Bier, während Bars sich oft auf Cocktails und Spirituosen konzentrieren.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1F1F1F"/>
                </a:solidFill>
                <a:latin typeface="Google Sans"/>
              </a:rPr>
              <a:t>Essen : Pub-Essen ist eher herzhaft und traditionell, während Bars oft leichtere, modernere Gerichte anbieten.</a:t>
            </a:r>
          </a:p>
          <a:p>
            <a:pPr lvl="1"/>
            <a:endParaRPr lang="de-DE" sz="1300" b="1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tabLst>
                <a:tab pos="2430440" algn="l"/>
              </a:tabLst>
            </a:pPr>
            <a:endParaRPr lang="de-DE" sz="1300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de-DE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F9E9BB6-4FE1-A5A5-D563-1EA71D0C82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FE9B5-7E2F-451D-B2C8-DD47321AAAB2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67585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1FF96-F4CB-8F51-7EAF-E967E9894F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93F1CAE2-08E6-487D-8CFB-54F0069B77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E678221E-3643-7E62-5934-76300F51BC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tabLst>
                <a:tab pos="2430440" algn="l"/>
              </a:tabLst>
            </a:pPr>
            <a:r>
              <a:rPr lang="de-DE" b="1" dirty="0">
                <a:solidFill>
                  <a:schemeClr val="accent1">
                    <a:lumMod val="50000"/>
                  </a:schemeClr>
                </a:solidFill>
              </a:rPr>
              <a:t>Der Buckingham Palace wurde 1705 erbaut und ist damit mehr als 320 Jahre alt. Warum ist der Buckingham Palace berühmt? Der Buckingham Palace ist eine der Hauptresidenzen der britischen Monarchie.</a:t>
            </a:r>
            <a:endParaRPr lang="de-DE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4A94D85-56A9-DB9C-1947-8F25AE965A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FE9B5-7E2F-451D-B2C8-DD47321AAAB2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00179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C115CA-8208-9171-E815-F52288B564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AC626D06-3C9D-AC9C-B887-D5BB151459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0420C756-7064-6309-E85B-A0F011907C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tabLst>
                <a:tab pos="2430440" algn="l"/>
              </a:tabLst>
            </a:pPr>
            <a:endParaRPr lang="de-DE" b="1" dirty="0">
              <a:solidFill>
                <a:schemeClr val="accent1">
                  <a:lumMod val="50000"/>
                </a:schemeClr>
              </a:solidFill>
            </a:endParaRPr>
          </a:p>
          <a:p>
            <a:pPr lvl="1"/>
            <a:endParaRPr lang="de-DE" sz="1300" b="1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tabLst>
                <a:tab pos="2430440" algn="l"/>
              </a:tabLst>
            </a:pPr>
            <a:endParaRPr lang="de-DE" sz="13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de-DE" dirty="0">
                <a:solidFill>
                  <a:schemeClr val="accent1">
                    <a:lumMod val="50000"/>
                  </a:schemeClr>
                </a:solidFill>
              </a:rPr>
              <a:t>Big Ben / </a:t>
            </a:r>
            <a:r>
              <a:rPr lang="de-DE" dirty="0" err="1">
                <a:solidFill>
                  <a:schemeClr val="accent1">
                    <a:lumMod val="50000"/>
                  </a:schemeClr>
                </a:solidFill>
              </a:rPr>
              <a:t>Glockentrum</a:t>
            </a:r>
            <a:r>
              <a:rPr lang="de-DE" dirty="0">
                <a:solidFill>
                  <a:schemeClr val="accent1">
                    <a:lumMod val="50000"/>
                  </a:schemeClr>
                </a:solidFill>
              </a:rPr>
              <a:t> – gehört zum Palace </a:t>
            </a:r>
            <a:r>
              <a:rPr lang="de-DE" dirty="0" err="1">
                <a:solidFill>
                  <a:schemeClr val="accent1">
                    <a:lumMod val="50000"/>
                  </a:schemeClr>
                </a:solidFill>
              </a:rPr>
              <a:t>of</a:t>
            </a:r>
            <a:r>
              <a:rPr lang="de-DE" dirty="0">
                <a:solidFill>
                  <a:schemeClr val="accent1">
                    <a:lumMod val="50000"/>
                  </a:schemeClr>
                </a:solidFill>
              </a:rPr>
              <a:t> Westminster (</a:t>
            </a:r>
            <a:r>
              <a:rPr lang="de-DE" dirty="0" err="1">
                <a:solidFill>
                  <a:schemeClr val="accent1">
                    <a:lumMod val="50000"/>
                  </a:schemeClr>
                </a:solidFill>
              </a:rPr>
              <a:t>Parlamentsitz</a:t>
            </a:r>
            <a:r>
              <a:rPr lang="de-DE" dirty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endParaRPr lang="de-DE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de-DE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bezeichnet die mit 13,5 </a:t>
            </a:r>
            <a:r>
              <a:rPr lang="de-DE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3" tooltip="Tonne (Einheit)"/>
              </a:rPr>
              <a:t>t</a:t>
            </a:r>
            <a:r>
              <a:rPr lang="de-DE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Gewicht schwerste der fünf </a:t>
            </a:r>
            <a:r>
              <a:rPr lang="de-DE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4" tooltip="Glocke"/>
              </a:rPr>
              <a:t>Glocken</a:t>
            </a:r>
            <a:r>
              <a:rPr lang="de-DE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des berühmten Uhrturms am </a:t>
            </a:r>
            <a:r>
              <a:rPr lang="de-DE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5" tooltip="Palace of Westminster"/>
              </a:rPr>
              <a:t>Palace </a:t>
            </a:r>
            <a:r>
              <a:rPr lang="de-DE" b="0" i="0" u="none" strike="noStrike" dirty="0" err="1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5" tooltip="Palace of Westminster"/>
              </a:rPr>
              <a:t>of</a:t>
            </a:r>
            <a:r>
              <a:rPr lang="de-DE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5" tooltip="Palace of Westminster"/>
              </a:rPr>
              <a:t> Westminster</a:t>
            </a:r>
            <a:r>
              <a:rPr lang="de-DE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in </a:t>
            </a:r>
            <a:r>
              <a:rPr lang="de-DE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6" tooltip="London"/>
              </a:rPr>
              <a:t>London</a:t>
            </a:r>
            <a:r>
              <a:rPr lang="de-DE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</a:t>
            </a:r>
            <a:endParaRPr lang="de-DE" b="0" i="0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</a:endParaRPr>
          </a:p>
          <a:p>
            <a:r>
              <a:rPr lang="de-DE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Also nach Glocke benannt</a:t>
            </a:r>
          </a:p>
          <a:p>
            <a:endParaRPr lang="de-DE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de-DE" b="0" i="0" dirty="0">
                <a:solidFill>
                  <a:srgbClr val="474747"/>
                </a:solidFill>
                <a:effectLst/>
                <a:latin typeface="Arial" panose="020B0604020202020204" pitchFamily="34" charset="0"/>
              </a:rPr>
              <a:t>englisch Kurzform für „großer Benjamin</a:t>
            </a:r>
            <a:endParaRPr lang="de-DE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FEFD1A3-EBFB-CB60-25DC-1A642A236C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FE9B5-7E2F-451D-B2C8-DD47321AAAB2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71825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5EB773-25E2-0DF7-F65E-9ABB84F4EC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E231381F-9EFB-03AD-9BA6-F7F3F919E4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5205DF49-3662-AB53-DAFD-FA726FA1DF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tabLst>
                <a:tab pos="2430440" algn="l"/>
              </a:tabLst>
            </a:pPr>
            <a:r>
              <a:rPr lang="de-DE" sz="1300" b="1" dirty="0">
                <a:solidFill>
                  <a:schemeClr val="accent1">
                    <a:lumMod val="50000"/>
                  </a:schemeClr>
                </a:solidFill>
              </a:rPr>
              <a:t>Frühere Festung und ein Gefängnis </a:t>
            </a:r>
          </a:p>
          <a:p>
            <a:pPr>
              <a:tabLst>
                <a:tab pos="2430440" algn="l"/>
              </a:tabLst>
            </a:pPr>
            <a:endParaRPr lang="de-DE" b="1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tabLst>
                <a:tab pos="2430440" algn="l"/>
              </a:tabLst>
            </a:pPr>
            <a:r>
              <a:rPr lang="de-DE" b="0" i="0" dirty="0">
                <a:solidFill>
                  <a:srgbClr val="040C28"/>
                </a:solidFill>
                <a:effectLst/>
                <a:latin typeface="Google Sans"/>
              </a:rPr>
              <a:t>Der Tower beherbergt die britischen Kronjuwelen</a:t>
            </a:r>
            <a:endParaRPr lang="de-DE" sz="1300" b="1" dirty="0">
              <a:solidFill>
                <a:schemeClr val="accent1">
                  <a:lumMod val="50000"/>
                </a:schemeClr>
              </a:solidFill>
            </a:endParaRPr>
          </a:p>
          <a:p>
            <a:pPr lvl="1"/>
            <a:endParaRPr lang="de-DE" sz="1300" b="1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tabLst>
                <a:tab pos="2430440" algn="l"/>
              </a:tabLst>
            </a:pPr>
            <a:endParaRPr lang="de-DE" sz="1300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de-DE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D2E0E78-2B93-FBAF-A9BD-A44286028C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FE9B5-7E2F-451D-B2C8-DD47321AAAB2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76049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D7196-78B3-5662-5AC5-4556BE52D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EBC6D50E-DEA2-FC55-6725-C50C05BA96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AAAE851-985C-5E22-3B6A-1D5C91C40B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tabLst>
                <a:tab pos="2430440" algn="l"/>
              </a:tabLst>
            </a:pPr>
            <a:r>
              <a:rPr lang="de-DE" b="1" dirty="0">
                <a:solidFill>
                  <a:schemeClr val="accent1">
                    <a:lumMod val="50000"/>
                  </a:schemeClr>
                </a:solidFill>
              </a:rPr>
              <a:t>Die Tower Bridge ist eine Straßenbrücke über den Fluss Themse in London und benannt nach dem nahen Tower </a:t>
            </a:r>
            <a:r>
              <a:rPr lang="de-DE" b="1" dirty="0" err="1">
                <a:solidFill>
                  <a:schemeClr val="accent1">
                    <a:lumMod val="50000"/>
                  </a:schemeClr>
                </a:solidFill>
              </a:rPr>
              <a:t>of</a:t>
            </a:r>
            <a:r>
              <a:rPr lang="de-DE" b="1" dirty="0">
                <a:solidFill>
                  <a:schemeClr val="accent1">
                    <a:lumMod val="50000"/>
                  </a:schemeClr>
                </a:solidFill>
              </a:rPr>
              <a:t> London. Sie wurde 1894 eröffnet</a:t>
            </a:r>
            <a:endParaRPr lang="de-DE" sz="1300" b="1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tabLst>
                <a:tab pos="2430440" algn="l"/>
              </a:tabLst>
            </a:pPr>
            <a:endParaRPr lang="de-DE" sz="1300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de-DE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B3FDCFD-6221-537D-DD5D-06A42F2B8D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FE9B5-7E2F-451D-B2C8-DD47321AAAB2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89050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BB261-1565-8038-934F-4BF7DE217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6BDE65C6-276F-5B75-4D36-A5AADD46CA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04CADA2C-1624-8CD2-0B4D-E8B575BB1F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de-DE" sz="1300" b="1" dirty="0">
                <a:solidFill>
                  <a:schemeClr val="accent1">
                    <a:lumMod val="50000"/>
                  </a:schemeClr>
                </a:solidFill>
              </a:rPr>
              <a:t>Das London Eye (englisch „Auge von London“), auch bekannt unter der Bezeichnung Millennium Wheel, ist mit einer Höhe von 135 Metern seit 2022 das zweithöchste Riesenrad Europas.</a:t>
            </a:r>
          </a:p>
          <a:p>
            <a:pPr>
              <a:tabLst>
                <a:tab pos="2430440" algn="l"/>
              </a:tabLst>
            </a:pPr>
            <a:endParaRPr lang="de-DE" sz="1300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de-DE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F44021A-59AB-4227-2B8C-C8ACA07A8C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FE9B5-7E2F-451D-B2C8-DD47321AAAB2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4763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94A59A-ECC3-6459-8913-CE5499F54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94BC6EAD-72EE-4DF3-4B0E-827D2F70E3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526FFC0F-82DD-8D61-A055-9D102037E1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de-DE" sz="1300" b="1" dirty="0">
                <a:solidFill>
                  <a:schemeClr val="accent1">
                    <a:lumMod val="50000"/>
                  </a:schemeClr>
                </a:solidFill>
              </a:rPr>
              <a:t>Marie Tussauds erschuf Wachsfiguren und hatte erst eine Wanderausstellung in Großbritannien und Irland</a:t>
            </a:r>
          </a:p>
          <a:p>
            <a:pPr lvl="1"/>
            <a:r>
              <a:rPr lang="de-DE" b="1" dirty="0">
                <a:solidFill>
                  <a:schemeClr val="accent1">
                    <a:lumMod val="50000"/>
                  </a:schemeClr>
                </a:solidFill>
              </a:rPr>
              <a:t>1835 gründete sie dann in London das erste Madame </a:t>
            </a:r>
            <a:r>
              <a:rPr lang="de-DE" b="1" dirty="0" err="1">
                <a:solidFill>
                  <a:schemeClr val="accent1">
                    <a:lumMod val="50000"/>
                  </a:schemeClr>
                </a:solidFill>
              </a:rPr>
              <a:t>Russauds</a:t>
            </a:r>
            <a:r>
              <a:rPr lang="de-DE" b="1" dirty="0">
                <a:solidFill>
                  <a:schemeClr val="accent1">
                    <a:lumMod val="50000"/>
                  </a:schemeClr>
                </a:solidFill>
              </a:rPr>
              <a:t> Museum </a:t>
            </a:r>
          </a:p>
          <a:p>
            <a:pPr lvl="1"/>
            <a:endParaRPr lang="de-DE" b="1" dirty="0">
              <a:solidFill>
                <a:schemeClr val="accent1">
                  <a:lumMod val="50000"/>
                </a:schemeClr>
              </a:solidFill>
            </a:endParaRPr>
          </a:p>
          <a:p>
            <a:pPr lvl="1"/>
            <a:endParaRPr lang="de-DE" sz="1300" b="1" dirty="0">
              <a:solidFill>
                <a:schemeClr val="accent1">
                  <a:lumMod val="50000"/>
                </a:schemeClr>
              </a:solidFill>
            </a:endParaRPr>
          </a:p>
          <a:p>
            <a:pPr lvl="1"/>
            <a:r>
              <a:rPr lang="de-DE" b="1" dirty="0">
                <a:solidFill>
                  <a:schemeClr val="accent1">
                    <a:lumMod val="50000"/>
                  </a:schemeClr>
                </a:solidFill>
              </a:rPr>
              <a:t>Fun </a:t>
            </a:r>
            <a:r>
              <a:rPr lang="de-DE" b="1" dirty="0" err="1">
                <a:solidFill>
                  <a:schemeClr val="accent1">
                    <a:lumMod val="50000"/>
                  </a:schemeClr>
                </a:solidFill>
              </a:rPr>
              <a:t>Fankt</a:t>
            </a:r>
            <a:r>
              <a:rPr lang="de-DE" b="1" dirty="0">
                <a:solidFill>
                  <a:schemeClr val="accent1">
                    <a:lumMod val="50000"/>
                  </a:schemeClr>
                </a:solidFill>
              </a:rPr>
              <a:t> es befindet sich in der Baker Street. – Sherlock Holmes</a:t>
            </a:r>
            <a:endParaRPr lang="de-DE" sz="1300" b="1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tabLst>
                <a:tab pos="2430440" algn="l"/>
              </a:tabLst>
            </a:pPr>
            <a:endParaRPr lang="de-DE" sz="1300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de-DE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43B08DD-6EF1-6BC4-33C4-AEC40D4874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FE9B5-7E2F-451D-B2C8-DD47321AAAB2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92705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D0CD3E-EC86-6D1D-9326-567286255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74B95755-1B3A-B440-D561-18275D6B25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E9EA23EC-5BCE-19AD-5185-E52D86F111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>
                    <a:lumMod val="50000"/>
                  </a:schemeClr>
                </a:solidFill>
              </a:rPr>
              <a:t>Meine persönlichen Tipp / Erfahrungen: </a:t>
            </a:r>
          </a:p>
          <a:p>
            <a:endParaRPr lang="de-DE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de-DE" dirty="0">
                <a:solidFill>
                  <a:schemeClr val="accent1">
                    <a:lumMod val="50000"/>
                  </a:schemeClr>
                </a:solidFill>
              </a:rPr>
              <a:t>Wer keine Höhenangst hat, sollte unbedingt mit dem London Eye fahren. Eine tolle Aussicht über die Stadt. Man sieht Westminster Abbey mit dem Big Ben und sogar den Buckingham Palace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1A46DED-FCE6-610E-04DC-1CD748F4CB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FE9B5-7E2F-451D-B2C8-DD47321AAAB2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09278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3DA0E-9024-5D3C-874C-94F9089F32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679A6930-C765-EC85-1F28-873C5BFA47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AF505E0E-4EC5-4B7C-C44D-39978155B8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tabLst>
                <a:tab pos="2430440" algn="l"/>
              </a:tabLst>
            </a:pPr>
            <a:r>
              <a:rPr lang="de-DE" b="1" dirty="0">
                <a:solidFill>
                  <a:schemeClr val="accent1">
                    <a:lumMod val="50000"/>
                  </a:schemeClr>
                </a:solidFill>
              </a:rPr>
              <a:t>Besucht die </a:t>
            </a:r>
            <a:r>
              <a:rPr lang="de-DE" b="1" dirty="0" err="1">
                <a:solidFill>
                  <a:schemeClr val="accent1">
                    <a:lumMod val="50000"/>
                  </a:schemeClr>
                </a:solidFill>
              </a:rPr>
              <a:t>Queen´s</a:t>
            </a:r>
            <a:r>
              <a:rPr lang="de-DE" b="1" dirty="0">
                <a:solidFill>
                  <a:schemeClr val="accent1">
                    <a:lumMod val="50000"/>
                  </a:schemeClr>
                </a:solidFill>
              </a:rPr>
              <a:t> Walk, die Promenade entlang der Themse. Sie beginnt bei der </a:t>
            </a:r>
            <a:r>
              <a:rPr lang="de-DE" b="1" dirty="0" err="1">
                <a:solidFill>
                  <a:schemeClr val="accent1">
                    <a:lumMod val="50000"/>
                  </a:schemeClr>
                </a:solidFill>
              </a:rPr>
              <a:t>Towe</a:t>
            </a:r>
            <a:r>
              <a:rPr lang="de-DE" b="1" dirty="0">
                <a:solidFill>
                  <a:schemeClr val="accent1">
                    <a:lumMod val="50000"/>
                  </a:schemeClr>
                </a:solidFill>
              </a:rPr>
              <a:t> Bridge. </a:t>
            </a:r>
          </a:p>
          <a:p>
            <a:pPr>
              <a:tabLst>
                <a:tab pos="2430440" algn="l"/>
              </a:tabLst>
            </a:pPr>
            <a:endParaRPr lang="de-DE" sz="1300" b="1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tabLst>
                <a:tab pos="2430440" algn="l"/>
              </a:tabLst>
            </a:pPr>
            <a:r>
              <a:rPr lang="de-DE" b="1" dirty="0">
                <a:solidFill>
                  <a:schemeClr val="accent1">
                    <a:lumMod val="50000"/>
                  </a:schemeClr>
                </a:solidFill>
              </a:rPr>
              <a:t>Gerne auch am Abend, bei schönem Wetter ist hier viel los, eine tolle Stimmung, kann was trinken, sieht die beleuchtete Stadt.</a:t>
            </a:r>
          </a:p>
          <a:p>
            <a:pPr>
              <a:tabLst>
                <a:tab pos="2430440" algn="l"/>
              </a:tabLst>
            </a:pPr>
            <a:r>
              <a:rPr lang="de-DE" b="1" dirty="0">
                <a:solidFill>
                  <a:schemeClr val="accent1">
                    <a:lumMod val="50000"/>
                  </a:schemeClr>
                </a:solidFill>
              </a:rPr>
              <a:t>Als wir da waren, hat sogar eine Band auf einer Bühne gespielt und eventuell sieht man sogar wie sich die Tower Bridge öffnet. </a:t>
            </a:r>
            <a:endParaRPr lang="de-DE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AD9F5A4-F86B-C4EC-C58A-729153B449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FE9B5-7E2F-451D-B2C8-DD47321AAAB2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84632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0256E9-1FFA-CD73-7A7C-5F722338D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7755BC53-33FA-0B17-B451-5345A7A397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B2F627C-56F6-A6EB-4897-C7D0A976FE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tabLst>
                <a:tab pos="2430440" algn="l"/>
              </a:tabLst>
            </a:pPr>
            <a:r>
              <a:rPr lang="de-DE" b="1" dirty="0">
                <a:solidFill>
                  <a:schemeClr val="accent1">
                    <a:lumMod val="50000"/>
                  </a:schemeClr>
                </a:solidFill>
              </a:rPr>
              <a:t>Seht euch auch den berühmten Wachwechsel an. </a:t>
            </a:r>
          </a:p>
          <a:p>
            <a:pPr>
              <a:tabLst>
                <a:tab pos="2430440" algn="l"/>
              </a:tabLst>
            </a:pPr>
            <a:r>
              <a:rPr lang="de-DE" sz="1300" b="1" dirty="0">
                <a:solidFill>
                  <a:schemeClr val="accent1">
                    <a:lumMod val="50000"/>
                  </a:schemeClr>
                </a:solidFill>
              </a:rPr>
              <a:t>Mein Tipp</a:t>
            </a:r>
            <a:r>
              <a:rPr lang="de-DE" b="1" dirty="0">
                <a:solidFill>
                  <a:schemeClr val="accent1">
                    <a:lumMod val="50000"/>
                  </a:schemeClr>
                </a:solidFill>
              </a:rPr>
              <a:t>, seit eine Stunde vorher da, um einen guten Platz zu haben. </a:t>
            </a:r>
          </a:p>
          <a:p>
            <a:pPr>
              <a:tabLst>
                <a:tab pos="2430440" algn="l"/>
              </a:tabLst>
            </a:pPr>
            <a:r>
              <a:rPr lang="de-DE" sz="1300" b="1" dirty="0">
                <a:solidFill>
                  <a:schemeClr val="accent1">
                    <a:lumMod val="50000"/>
                  </a:schemeClr>
                </a:solidFill>
              </a:rPr>
              <a:t>Und spaziert danach noch im St. James Park. Hier kann man sogar die Eichhörnchen füttern. </a:t>
            </a:r>
          </a:p>
          <a:p>
            <a:pPr lvl="1"/>
            <a:endParaRPr lang="de-DE" sz="1300" b="1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tabLst>
                <a:tab pos="2430440" algn="l"/>
              </a:tabLst>
            </a:pPr>
            <a:endParaRPr lang="de-DE" sz="1300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de-DE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84DC7A-9AEC-2C2C-747A-B5DBC64ED8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FE9B5-7E2F-451D-B2C8-DD47321AAAB2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55133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340E2-6B32-B755-12A3-D391FF922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F5A57368-4BDC-4F34-6D3B-8A0129873C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3BE40FEC-5758-0011-FEFF-702FC3CE6D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tabLst>
                <a:tab pos="2430440" algn="l"/>
              </a:tabLst>
            </a:pPr>
            <a:r>
              <a:rPr lang="de-DE" b="1" dirty="0">
                <a:solidFill>
                  <a:schemeClr val="accent1">
                    <a:lumMod val="50000"/>
                  </a:schemeClr>
                </a:solidFill>
              </a:rPr>
              <a:t>Die tollen Parks in London sind auch einen Besuch wert. </a:t>
            </a:r>
          </a:p>
          <a:p>
            <a:pPr>
              <a:tabLst>
                <a:tab pos="2430440" algn="l"/>
              </a:tabLst>
            </a:pPr>
            <a:r>
              <a:rPr lang="de-DE" b="1" dirty="0">
                <a:solidFill>
                  <a:schemeClr val="accent1">
                    <a:lumMod val="50000"/>
                  </a:schemeClr>
                </a:solidFill>
              </a:rPr>
              <a:t>Ich fand </a:t>
            </a:r>
            <a:r>
              <a:rPr lang="de-DE" b="1" dirty="0" err="1">
                <a:solidFill>
                  <a:schemeClr val="accent1">
                    <a:lumMod val="50000"/>
                  </a:schemeClr>
                </a:solidFill>
              </a:rPr>
              <a:t>vorallem</a:t>
            </a:r>
            <a:r>
              <a:rPr lang="de-DE" b="1" dirty="0">
                <a:solidFill>
                  <a:schemeClr val="accent1">
                    <a:lumMod val="50000"/>
                  </a:schemeClr>
                </a:solidFill>
              </a:rPr>
              <a:t> den Kensington Garden und Hyde Park sehr schön.</a:t>
            </a:r>
          </a:p>
          <a:p>
            <a:pPr>
              <a:tabLst>
                <a:tab pos="2430440" algn="l"/>
              </a:tabLst>
            </a:pPr>
            <a:r>
              <a:rPr lang="de-DE" b="1" dirty="0">
                <a:solidFill>
                  <a:schemeClr val="accent1">
                    <a:lumMod val="50000"/>
                  </a:schemeClr>
                </a:solidFill>
              </a:rPr>
              <a:t>Der Hyde Park ist echt riesig und ca. 1,4 km² groß. Zusammen mit dem </a:t>
            </a:r>
            <a:r>
              <a:rPr lang="de-DE" b="1" dirty="0" err="1">
                <a:solidFill>
                  <a:schemeClr val="accent1">
                    <a:lumMod val="50000"/>
                  </a:schemeClr>
                </a:solidFill>
              </a:rPr>
              <a:t>Kensingtn</a:t>
            </a:r>
            <a:r>
              <a:rPr lang="de-DE" b="1" dirty="0">
                <a:solidFill>
                  <a:schemeClr val="accent1">
                    <a:lumMod val="50000"/>
                  </a:schemeClr>
                </a:solidFill>
              </a:rPr>
              <a:t> Garden ist er 2,5 km² groß und somit größer als der Stadtstaat Monaco.</a:t>
            </a:r>
          </a:p>
          <a:p>
            <a:pPr>
              <a:tabLst>
                <a:tab pos="2430440" algn="l"/>
              </a:tabLst>
            </a:pPr>
            <a:endParaRPr lang="de-DE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AF1926C-CE07-F62E-B322-11A5626825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FE9B5-7E2F-451D-B2C8-DD47321AAAB2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78684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1A957-44D2-8E8C-C649-7E5DA35C9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9B578C99-01D2-A48D-9DD9-43ABC70276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96DF61AA-1513-B7A8-6AD6-F8C7482506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tabLst>
                <a:tab pos="2430440" algn="l"/>
              </a:tabLst>
            </a:pPr>
            <a:r>
              <a:rPr lang="de-DE" b="1" dirty="0">
                <a:solidFill>
                  <a:schemeClr val="accent1">
                    <a:lumMod val="50000"/>
                  </a:schemeClr>
                </a:solidFill>
              </a:rPr>
              <a:t>Dann hat London einige Galerien und Museen. Und hier muss man sich oft lediglich für ein bestimmtes Zeitfenster anmelden, aber er Eintritt ist umsonst. </a:t>
            </a:r>
          </a:p>
          <a:p>
            <a:pPr>
              <a:tabLst>
                <a:tab pos="2430440" algn="l"/>
              </a:tabLst>
            </a:pPr>
            <a:r>
              <a:rPr lang="de-DE" sz="1300" b="1" dirty="0">
                <a:solidFill>
                  <a:schemeClr val="accent1">
                    <a:lumMod val="50000"/>
                  </a:schemeClr>
                </a:solidFill>
              </a:rPr>
              <a:t>Beeindruckend fand ich das britische Museum, was eines der bedeutendsten und größten kulturgeschichtlichen Museen weltweit ist. Man erfährt von der Geschichte der Menschheit von heute bis jetzt. </a:t>
            </a:r>
          </a:p>
          <a:p>
            <a:pPr>
              <a:tabLst>
                <a:tab pos="2430440" algn="l"/>
              </a:tabLst>
            </a:pPr>
            <a:endParaRPr lang="de-DE" b="1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tabLst>
                <a:tab pos="2430440" algn="l"/>
              </a:tabLst>
            </a:pPr>
            <a:r>
              <a:rPr lang="de-DE" sz="1300" b="1" dirty="0">
                <a:solidFill>
                  <a:schemeClr val="accent1">
                    <a:lumMod val="50000"/>
                  </a:schemeClr>
                </a:solidFill>
              </a:rPr>
              <a:t>Und das Naturkundemuseum was auch eines der größten </a:t>
            </a:r>
            <a:r>
              <a:rPr lang="de-DE" sz="1300" b="1" dirty="0" err="1">
                <a:solidFill>
                  <a:schemeClr val="accent1">
                    <a:lumMod val="50000"/>
                  </a:schemeClr>
                </a:solidFill>
              </a:rPr>
              <a:t>natur</a:t>
            </a:r>
            <a:r>
              <a:rPr lang="de-DE" sz="13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de-DE" sz="1300" b="1" dirty="0" err="1">
                <a:solidFill>
                  <a:schemeClr val="accent1">
                    <a:lumMod val="50000"/>
                  </a:schemeClr>
                </a:solidFill>
              </a:rPr>
              <a:t>histoischen</a:t>
            </a:r>
            <a:r>
              <a:rPr lang="de-DE" sz="13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de-DE" sz="1300" b="1" dirty="0" err="1">
                <a:solidFill>
                  <a:schemeClr val="accent1">
                    <a:lumMod val="50000"/>
                  </a:schemeClr>
                </a:solidFill>
              </a:rPr>
              <a:t>mussen</a:t>
            </a:r>
            <a:r>
              <a:rPr lang="de-DE" sz="1300" b="1" dirty="0">
                <a:solidFill>
                  <a:schemeClr val="accent1">
                    <a:lumMod val="50000"/>
                  </a:schemeClr>
                </a:solidFill>
              </a:rPr>
              <a:t> weltweite ist. </a:t>
            </a:r>
          </a:p>
          <a:p>
            <a:pPr>
              <a:tabLst>
                <a:tab pos="2430440" algn="l"/>
              </a:tabLst>
            </a:pPr>
            <a:endParaRPr lang="de-DE" b="1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tabLst>
                <a:tab pos="2430440" algn="l"/>
              </a:tabLst>
            </a:pPr>
            <a:endParaRPr lang="de-DE" sz="1300" b="1" dirty="0">
              <a:solidFill>
                <a:schemeClr val="accent1">
                  <a:lumMod val="50000"/>
                </a:schemeClr>
              </a:solidFill>
            </a:endParaRPr>
          </a:p>
          <a:p>
            <a:pPr lvl="1"/>
            <a:endParaRPr lang="de-DE" sz="1300" b="1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tabLst>
                <a:tab pos="2430440" algn="l"/>
              </a:tabLst>
            </a:pPr>
            <a:endParaRPr lang="de-DE" sz="1300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de-DE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619A140-892D-DDB1-EEC4-EE32995323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FE9B5-7E2F-451D-B2C8-DD47321AAAB2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098503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0E8BC-6CD6-954C-00C3-D24C8E09E9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682D1926-27E1-E56A-26A3-5C67D50C2F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2087E314-51D9-6EAD-D93D-061F144B90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tabLst>
                <a:tab pos="2430440" algn="l"/>
              </a:tabLst>
            </a:pPr>
            <a:r>
              <a:rPr lang="de-DE" b="1" dirty="0">
                <a:solidFill>
                  <a:schemeClr val="accent1">
                    <a:lumMod val="50000"/>
                  </a:schemeClr>
                </a:solidFill>
              </a:rPr>
              <a:t>Vergesst nicht in einem Pub ein englisches Frühstück zu genießen. </a:t>
            </a:r>
          </a:p>
          <a:p>
            <a:pPr>
              <a:tabLst>
                <a:tab pos="2430440" algn="l"/>
              </a:tabLst>
            </a:pPr>
            <a:endParaRPr lang="de-DE" sz="1300" b="1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tabLst>
                <a:tab pos="2430440" algn="l"/>
              </a:tabLst>
            </a:pPr>
            <a:r>
              <a:rPr lang="de-DE" b="1" dirty="0">
                <a:solidFill>
                  <a:schemeClr val="accent1">
                    <a:lumMod val="50000"/>
                  </a:schemeClr>
                </a:solidFill>
              </a:rPr>
              <a:t>Besteht aus: Speck, Würstchen, Ei, Bohnen, Tomaten und gebratene Pilze.</a:t>
            </a:r>
          </a:p>
          <a:p>
            <a:pPr>
              <a:tabLst>
                <a:tab pos="2430440" algn="l"/>
              </a:tabLst>
            </a:pPr>
            <a:endParaRPr lang="de-DE" sz="1300" b="1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tabLst>
                <a:tab pos="2430440" algn="l"/>
              </a:tabLst>
            </a:pPr>
            <a:r>
              <a:rPr lang="de-DE" b="1" dirty="0">
                <a:solidFill>
                  <a:schemeClr val="accent1">
                    <a:lumMod val="50000"/>
                  </a:schemeClr>
                </a:solidFill>
              </a:rPr>
              <a:t>Und natürlich zu empfehlen sind Fish und Chips, die es auch oft unterwegs an Ständen zu kaufen gibt. </a:t>
            </a:r>
            <a:endParaRPr lang="de-DE" sz="1300" b="1" dirty="0">
              <a:solidFill>
                <a:schemeClr val="accent1">
                  <a:lumMod val="50000"/>
                </a:schemeClr>
              </a:solidFill>
            </a:endParaRPr>
          </a:p>
          <a:p>
            <a:pPr lvl="1"/>
            <a:endParaRPr lang="de-DE" sz="1300" b="1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tabLst>
                <a:tab pos="2430440" algn="l"/>
              </a:tabLst>
            </a:pPr>
            <a:endParaRPr lang="de-DE" sz="1300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de-DE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864C86F-374E-5E05-6F4B-DCF0B005EC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FE9B5-7E2F-451D-B2C8-DD47321AAAB2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06599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E6B11-CAF8-1482-A6F8-90BBE08D97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C28E5F1-C5DD-28A7-8CEE-68AC44AAF9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9A879E56-F83C-F990-6EB8-2D619DE062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263C67B-9615-8498-9DEF-0787BCF262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FE9B5-7E2F-451D-B2C8-DD47321AAAB2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1101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34220-2283-4F57-AD67-797657E57CFF}" type="datetimeFigureOut">
              <a:rPr lang="de-DE" smtClean="0"/>
              <a:t>11.05.2025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E8276-3F13-4226-A260-E91952D1B1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358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34220-2283-4F57-AD67-797657E57CFF}" type="datetimeFigureOut">
              <a:rPr lang="de-DE" smtClean="0"/>
              <a:t>11.05.2025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E8276-3F13-4226-A260-E91952D1B1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26870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34220-2283-4F57-AD67-797657E57CFF}" type="datetimeFigureOut">
              <a:rPr lang="de-DE" smtClean="0"/>
              <a:t>11.05.2025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E8276-3F13-4226-A260-E91952D1B1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7161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34220-2283-4F57-AD67-797657E57CFF}" type="datetimeFigureOut">
              <a:rPr lang="de-DE" smtClean="0"/>
              <a:t>11.05.2025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E8276-3F13-4226-A260-E91952D1B1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5636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34220-2283-4F57-AD67-797657E57CFF}" type="datetimeFigureOut">
              <a:rPr lang="de-DE" smtClean="0"/>
              <a:t>11.05.2025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E8276-3F13-4226-A260-E91952D1B1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4184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34220-2283-4F57-AD67-797657E57CFF}" type="datetimeFigureOut">
              <a:rPr lang="de-DE" smtClean="0"/>
              <a:t>11.05.2025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E8276-3F13-4226-A260-E91952D1B1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774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34220-2283-4F57-AD67-797657E57CFF}" type="datetimeFigureOut">
              <a:rPr lang="de-DE" smtClean="0"/>
              <a:t>11.05.2025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E8276-3F13-4226-A260-E91952D1B1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9115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34220-2283-4F57-AD67-797657E57CFF}" type="datetimeFigureOut">
              <a:rPr lang="de-DE" smtClean="0"/>
              <a:t>11.05.2025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E8276-3F13-4226-A260-E91952D1B1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5811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34220-2283-4F57-AD67-797657E57CFF}" type="datetimeFigureOut">
              <a:rPr lang="de-DE" smtClean="0"/>
              <a:t>11.05.2025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E8276-3F13-4226-A260-E91952D1B1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0160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34220-2283-4F57-AD67-797657E57CFF}" type="datetimeFigureOut">
              <a:rPr lang="de-DE" smtClean="0"/>
              <a:t>11.05.2025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E8276-3F13-4226-A260-E91952D1B1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6155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34220-2283-4F57-AD67-797657E57CFF}" type="datetimeFigureOut">
              <a:rPr lang="de-DE" smtClean="0"/>
              <a:t>11.05.2025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E8276-3F13-4226-A260-E91952D1B1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7552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634220-2283-4F57-AD67-797657E57CFF}" type="datetimeFigureOut">
              <a:rPr lang="de-DE" smtClean="0"/>
              <a:t>11.05.2025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4E8276-3F13-4226-A260-E91952D1B1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4763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10" Type="http://schemas.openxmlformats.org/officeDocument/2006/relationships/image" Target="../media/image5.jpeg"/><Relationship Id="rId4" Type="http://schemas.openxmlformats.org/officeDocument/2006/relationships/diagramData" Target="../diagrams/data3.xml"/><Relationship Id="rId9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13" Type="http://schemas.openxmlformats.org/officeDocument/2006/relationships/image" Target="../media/image10.jpeg"/><Relationship Id="rId3" Type="http://schemas.openxmlformats.org/officeDocument/2006/relationships/image" Target="../media/image1.jpeg"/><Relationship Id="rId7" Type="http://schemas.openxmlformats.org/officeDocument/2006/relationships/diagramColors" Target="../diagrams/colors4.xml"/><Relationship Id="rId12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4.xml"/><Relationship Id="rId11" Type="http://schemas.openxmlformats.org/officeDocument/2006/relationships/image" Target="../media/image8.jpeg"/><Relationship Id="rId5" Type="http://schemas.openxmlformats.org/officeDocument/2006/relationships/diagramLayout" Target="../diagrams/layout4.xml"/><Relationship Id="rId10" Type="http://schemas.openxmlformats.org/officeDocument/2006/relationships/image" Target="../media/image7.jpeg"/><Relationship Id="rId4" Type="http://schemas.openxmlformats.org/officeDocument/2006/relationships/diagramData" Target="../diagrams/data4.xml"/><Relationship Id="rId9" Type="http://schemas.openxmlformats.org/officeDocument/2006/relationships/image" Target="../media/image6.jpg"/><Relationship Id="rId1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Relationship Id="rId9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Relationship Id="rId9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Relationship Id="rId9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Relationship Id="rId9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9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Relationship Id="rId9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0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Relationship Id="rId9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1.xml"/><Relationship Id="rId13" Type="http://schemas.openxmlformats.org/officeDocument/2006/relationships/image" Target="../media/image22.jpeg"/><Relationship Id="rId3" Type="http://schemas.openxmlformats.org/officeDocument/2006/relationships/image" Target="../media/image1.jpeg"/><Relationship Id="rId7" Type="http://schemas.openxmlformats.org/officeDocument/2006/relationships/diagramColors" Target="../diagrams/colors11.xml"/><Relationship Id="rId12" Type="http://schemas.openxmlformats.org/officeDocument/2006/relationships/image" Target="../media/image2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1.xml"/><Relationship Id="rId11" Type="http://schemas.openxmlformats.org/officeDocument/2006/relationships/image" Target="../media/image20.jpeg"/><Relationship Id="rId5" Type="http://schemas.openxmlformats.org/officeDocument/2006/relationships/diagramLayout" Target="../diagrams/layout11.xml"/><Relationship Id="rId10" Type="http://schemas.openxmlformats.org/officeDocument/2006/relationships/image" Target="../media/image19.jpeg"/><Relationship Id="rId4" Type="http://schemas.openxmlformats.org/officeDocument/2006/relationships/diagramData" Target="../diagrams/data11.xml"/><Relationship Id="rId9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2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2.xml"/><Relationship Id="rId12" Type="http://schemas.openxmlformats.org/officeDocument/2006/relationships/image" Target="../media/image2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2.xml"/><Relationship Id="rId11" Type="http://schemas.openxmlformats.org/officeDocument/2006/relationships/image" Target="../media/image25.jpeg"/><Relationship Id="rId5" Type="http://schemas.openxmlformats.org/officeDocument/2006/relationships/diagramLayout" Target="../diagrams/layout12.xml"/><Relationship Id="rId10" Type="http://schemas.openxmlformats.org/officeDocument/2006/relationships/image" Target="../media/image24.jpeg"/><Relationship Id="rId4" Type="http://schemas.openxmlformats.org/officeDocument/2006/relationships/diagramData" Target="../diagrams/data12.xml"/><Relationship Id="rId9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3.xml"/><Relationship Id="rId13" Type="http://schemas.openxmlformats.org/officeDocument/2006/relationships/image" Target="../media/image31.png"/><Relationship Id="rId3" Type="http://schemas.openxmlformats.org/officeDocument/2006/relationships/image" Target="../media/image1.jpeg"/><Relationship Id="rId7" Type="http://schemas.openxmlformats.org/officeDocument/2006/relationships/diagramColors" Target="../diagrams/colors13.xml"/><Relationship Id="rId12" Type="http://schemas.openxmlformats.org/officeDocument/2006/relationships/image" Target="../media/image3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3.xml"/><Relationship Id="rId11" Type="http://schemas.openxmlformats.org/officeDocument/2006/relationships/image" Target="../media/image29.png"/><Relationship Id="rId5" Type="http://schemas.openxmlformats.org/officeDocument/2006/relationships/diagramLayout" Target="../diagrams/layout13.xml"/><Relationship Id="rId10" Type="http://schemas.openxmlformats.org/officeDocument/2006/relationships/image" Target="../media/image28.jpeg"/><Relationship Id="rId4" Type="http://schemas.openxmlformats.org/officeDocument/2006/relationships/diagramData" Target="../diagrams/data13.xml"/><Relationship Id="rId9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4.xml"/><Relationship Id="rId13" Type="http://schemas.openxmlformats.org/officeDocument/2006/relationships/image" Target="../media/image36.png"/><Relationship Id="rId3" Type="http://schemas.openxmlformats.org/officeDocument/2006/relationships/image" Target="../media/image1.jpeg"/><Relationship Id="rId7" Type="http://schemas.openxmlformats.org/officeDocument/2006/relationships/diagramColors" Target="../diagrams/colors14.xml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4.xml"/><Relationship Id="rId11" Type="http://schemas.openxmlformats.org/officeDocument/2006/relationships/image" Target="../media/image34.png"/><Relationship Id="rId5" Type="http://schemas.openxmlformats.org/officeDocument/2006/relationships/diagramLayout" Target="../diagrams/layout14.xml"/><Relationship Id="rId10" Type="http://schemas.openxmlformats.org/officeDocument/2006/relationships/image" Target="../media/image33.jpeg"/><Relationship Id="rId4" Type="http://schemas.openxmlformats.org/officeDocument/2006/relationships/diagramData" Target="../diagrams/data14.xml"/><Relationship Id="rId9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5.xml"/><Relationship Id="rId13" Type="http://schemas.openxmlformats.org/officeDocument/2006/relationships/image" Target="../media/image41.jpeg"/><Relationship Id="rId3" Type="http://schemas.openxmlformats.org/officeDocument/2006/relationships/image" Target="../media/image1.jpeg"/><Relationship Id="rId7" Type="http://schemas.openxmlformats.org/officeDocument/2006/relationships/diagramColors" Target="../diagrams/colors15.xml"/><Relationship Id="rId12" Type="http://schemas.openxmlformats.org/officeDocument/2006/relationships/image" Target="../media/image4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5.xml"/><Relationship Id="rId11" Type="http://schemas.openxmlformats.org/officeDocument/2006/relationships/image" Target="../media/image39.jpeg"/><Relationship Id="rId5" Type="http://schemas.openxmlformats.org/officeDocument/2006/relationships/diagramLayout" Target="../diagrams/layout15.xml"/><Relationship Id="rId10" Type="http://schemas.openxmlformats.org/officeDocument/2006/relationships/image" Target="../media/image38.png"/><Relationship Id="rId4" Type="http://schemas.openxmlformats.org/officeDocument/2006/relationships/diagramData" Target="../diagrams/data15.xml"/><Relationship Id="rId9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6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6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6.xml"/><Relationship Id="rId11" Type="http://schemas.openxmlformats.org/officeDocument/2006/relationships/image" Target="../media/image44.png"/><Relationship Id="rId5" Type="http://schemas.openxmlformats.org/officeDocument/2006/relationships/diagramLayout" Target="../diagrams/layout16.xml"/><Relationship Id="rId10" Type="http://schemas.openxmlformats.org/officeDocument/2006/relationships/image" Target="../media/image43.jpeg"/><Relationship Id="rId4" Type="http://schemas.openxmlformats.org/officeDocument/2006/relationships/diagramData" Target="../diagrams/data16.xml"/><Relationship Id="rId9" Type="http://schemas.openxmlformats.org/officeDocument/2006/relationships/image" Target="../media/image4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1E06CB-00A5-F515-E812-1B4C56118F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ondon Wallpapers (94 images) - WallpaperCat">
            <a:extLst>
              <a:ext uri="{FF2B5EF4-FFF2-40B4-BE49-F238E27FC236}">
                <a16:creationId xmlns:a16="http://schemas.microsoft.com/office/drawing/2014/main" id="{BB094118-59BC-37AF-C3E7-24621FE5B4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52400"/>
            <a:ext cx="12500309" cy="7031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E432F724-F6B1-2567-B426-A54A7298BC69}"/>
              </a:ext>
            </a:extLst>
          </p:cNvPr>
          <p:cNvSpPr txBox="1"/>
          <p:nvPr/>
        </p:nvSpPr>
        <p:spPr>
          <a:xfrm>
            <a:off x="8417489" y="6375311"/>
            <a:ext cx="63882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solidFill>
                  <a:schemeClr val="bg1"/>
                </a:solidFill>
              </a:rPr>
              <a:t>Matthias Bäumler, Klasse 6e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CB72FF0A-F489-B133-2970-5AC994C6BD58}"/>
              </a:ext>
            </a:extLst>
          </p:cNvPr>
          <p:cNvSpPr/>
          <p:nvPr/>
        </p:nvSpPr>
        <p:spPr>
          <a:xfrm>
            <a:off x="2340324" y="-149323"/>
            <a:ext cx="7511352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12000" b="1" dirty="0">
                <a:ln w="10160">
                  <a:solidFill>
                    <a:srgbClr val="FFFFFF"/>
                  </a:solidFill>
                  <a:prstDash val="solid"/>
                </a:ln>
                <a:solidFill>
                  <a:schemeClr val="bg1">
                    <a:alpha val="50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LONDON</a:t>
            </a:r>
            <a:endParaRPr lang="de-DE" sz="12000" b="1" cap="none" spc="0" dirty="0">
              <a:ln w="10160">
                <a:solidFill>
                  <a:srgbClr val="FFFFFF"/>
                </a:solidFill>
                <a:prstDash val="solid"/>
              </a:ln>
              <a:solidFill>
                <a:schemeClr val="bg1">
                  <a:alpha val="50000"/>
                </a:schemeClr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32DBDCD2-1BC8-8298-4C3E-5242AD806A53}"/>
              </a:ext>
            </a:extLst>
          </p:cNvPr>
          <p:cNvSpPr/>
          <p:nvPr/>
        </p:nvSpPr>
        <p:spPr>
          <a:xfrm flipV="1">
            <a:off x="-12290482" y="-400050"/>
            <a:ext cx="12325350" cy="7279074"/>
          </a:xfrm>
          <a:custGeom>
            <a:avLst/>
            <a:gdLst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828672 w 12500308"/>
              <a:gd name="connsiteY3" fmla="*/ 6509800 h 7279074"/>
              <a:gd name="connsiteX4" fmla="*/ 11319482 w 12500308"/>
              <a:gd name="connsiteY4" fmla="*/ 5148775 h 7279074"/>
              <a:gd name="connsiteX5" fmla="*/ 8703728 w 12500308"/>
              <a:gd name="connsiteY5" fmla="*/ 1716628 h 7279074"/>
              <a:gd name="connsiteX6" fmla="*/ 9557752 w 12500308"/>
              <a:gd name="connsiteY6" fmla="*/ 42048 h 7279074"/>
              <a:gd name="connsiteX7" fmla="*/ 12500307 w 12500308"/>
              <a:gd name="connsiteY7" fmla="*/ 42048 h 7279074"/>
              <a:gd name="connsiteX8" fmla="*/ 12500307 w 12500308"/>
              <a:gd name="connsiteY8" fmla="*/ 7031424 h 7279074"/>
              <a:gd name="connsiteX9" fmla="*/ 12500308 w 12500308"/>
              <a:gd name="connsiteY9" fmla="*/ 7031424 h 7279074"/>
              <a:gd name="connsiteX10" fmla="*/ 12500308 w 12500308"/>
              <a:gd name="connsiteY10" fmla="*/ 0 h 7279074"/>
              <a:gd name="connsiteX11" fmla="*/ 0 w 12500308"/>
              <a:gd name="connsiteY11" fmla="*/ 0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1319482 w 12500308"/>
              <a:gd name="connsiteY3" fmla="*/ 5148775 h 7279074"/>
              <a:gd name="connsiteX4" fmla="*/ 8703728 w 12500308"/>
              <a:gd name="connsiteY4" fmla="*/ 171662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1090882 w 12500308"/>
              <a:gd name="connsiteY3" fmla="*/ 5167825 h 7279074"/>
              <a:gd name="connsiteX4" fmla="*/ 8703728 w 12500308"/>
              <a:gd name="connsiteY4" fmla="*/ 171662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936319 w 12500308"/>
              <a:gd name="connsiteY3" fmla="*/ 5167825 h 7279074"/>
              <a:gd name="connsiteX4" fmla="*/ 8703728 w 12500308"/>
              <a:gd name="connsiteY4" fmla="*/ 171662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936319 w 12500308"/>
              <a:gd name="connsiteY3" fmla="*/ 5167825 h 7279074"/>
              <a:gd name="connsiteX4" fmla="*/ 9264020 w 12500308"/>
              <a:gd name="connsiteY4" fmla="*/ 184997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936319 w 12500308"/>
              <a:gd name="connsiteY3" fmla="*/ 5167825 h 7279074"/>
              <a:gd name="connsiteX4" fmla="*/ 9264020 w 12500308"/>
              <a:gd name="connsiteY4" fmla="*/ 184997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743115 w 12500308"/>
              <a:gd name="connsiteY3" fmla="*/ 5167825 h 7279074"/>
              <a:gd name="connsiteX4" fmla="*/ 9264020 w 12500308"/>
              <a:gd name="connsiteY4" fmla="*/ 184997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743115 w 12500308"/>
              <a:gd name="connsiteY3" fmla="*/ 5167825 h 7279074"/>
              <a:gd name="connsiteX4" fmla="*/ 9051495 w 12500308"/>
              <a:gd name="connsiteY4" fmla="*/ 202142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781756 w 12500308"/>
              <a:gd name="connsiteY3" fmla="*/ 5034475 h 7279074"/>
              <a:gd name="connsiteX4" fmla="*/ 9051495 w 12500308"/>
              <a:gd name="connsiteY4" fmla="*/ 202142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500308" h="7279074">
                <a:moveTo>
                  <a:pt x="0" y="7031424"/>
                </a:moveTo>
                <a:lnTo>
                  <a:pt x="9829861" y="7031424"/>
                </a:lnTo>
                <a:lnTo>
                  <a:pt x="9941238" y="6983199"/>
                </a:lnTo>
                <a:cubicBezTo>
                  <a:pt x="10189508" y="6669424"/>
                  <a:pt x="10930047" y="5861437"/>
                  <a:pt x="10781756" y="5034475"/>
                </a:cubicBezTo>
                <a:cubicBezTo>
                  <a:pt x="10633466" y="4207513"/>
                  <a:pt x="9210415" y="2850324"/>
                  <a:pt x="9051495" y="2021428"/>
                </a:cubicBezTo>
                <a:cubicBezTo>
                  <a:pt x="8892575" y="1192532"/>
                  <a:pt x="9390614" y="267870"/>
                  <a:pt x="9828238" y="61098"/>
                </a:cubicBezTo>
                <a:lnTo>
                  <a:pt x="12500307" y="42048"/>
                </a:lnTo>
                <a:lnTo>
                  <a:pt x="12500307" y="7031424"/>
                </a:lnTo>
                <a:lnTo>
                  <a:pt x="12500308" y="7031424"/>
                </a:lnTo>
                <a:lnTo>
                  <a:pt x="12500308" y="0"/>
                </a:lnTo>
                <a:lnTo>
                  <a:pt x="0" y="0"/>
                </a:lnTo>
                <a:lnTo>
                  <a:pt x="0" y="7031424"/>
                </a:lnTo>
                <a:close/>
                <a:moveTo>
                  <a:pt x="9557752" y="7279074"/>
                </a:moveTo>
                <a:lnTo>
                  <a:pt x="12500307" y="7279074"/>
                </a:lnTo>
                <a:lnTo>
                  <a:pt x="12500307" y="7031424"/>
                </a:lnTo>
                <a:lnTo>
                  <a:pt x="9829861" y="7031424"/>
                </a:lnTo>
                <a:lnTo>
                  <a:pt x="9813780" y="7038387"/>
                </a:lnTo>
                <a:cubicBezTo>
                  <a:pt x="9529414" y="7163292"/>
                  <a:pt x="9349769" y="7258938"/>
                  <a:pt x="9557752" y="7279074"/>
                </a:cubicBezTo>
                <a:close/>
              </a:path>
            </a:pathLst>
          </a:custGeom>
          <a:solidFill>
            <a:srgbClr val="526CA6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1EA84FFC-74DD-098B-A22E-DF783A08F0E2}"/>
              </a:ext>
            </a:extLst>
          </p:cNvPr>
          <p:cNvSpPr/>
          <p:nvPr/>
        </p:nvSpPr>
        <p:spPr>
          <a:xfrm>
            <a:off x="-11972184" y="289680"/>
            <a:ext cx="38481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de-DE" sz="8000" b="1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bg1">
                    <a:alpha val="50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Inhalt:</a:t>
            </a:r>
            <a:endParaRPr lang="de-DE" sz="8000" b="1" dirty="0">
              <a:ln w="10160">
                <a:solidFill>
                  <a:schemeClr val="bg1"/>
                </a:solidFill>
                <a:prstDash val="solid"/>
              </a:ln>
              <a:solidFill>
                <a:schemeClr val="bg1">
                  <a:alpha val="50000"/>
                </a:schemeClr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3A508000-90CC-58A8-399F-731F68222D77}"/>
              </a:ext>
            </a:extLst>
          </p:cNvPr>
          <p:cNvSpPr txBox="1"/>
          <p:nvPr/>
        </p:nvSpPr>
        <p:spPr>
          <a:xfrm>
            <a:off x="-11972184" y="1712520"/>
            <a:ext cx="780578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de-DE" sz="2400" dirty="0">
                <a:solidFill>
                  <a:schemeClr val="bg1"/>
                </a:solidFill>
              </a:rPr>
              <a:t>Allgemein</a:t>
            </a:r>
          </a:p>
          <a:p>
            <a:pPr marL="342900" indent="-342900">
              <a:buFontTx/>
              <a:buChar char="-"/>
            </a:pPr>
            <a:r>
              <a:rPr lang="de-DE" sz="2400" dirty="0">
                <a:solidFill>
                  <a:schemeClr val="bg1"/>
                </a:solidFill>
              </a:rPr>
              <a:t>Geschichte</a:t>
            </a:r>
          </a:p>
          <a:p>
            <a:pPr marL="342900" indent="-342900">
              <a:buFontTx/>
              <a:buChar char="-"/>
            </a:pPr>
            <a:r>
              <a:rPr lang="de-DE" sz="24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Die Regierung</a:t>
            </a:r>
            <a:endParaRPr lang="de-DE" sz="24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de-DE" sz="2400" dirty="0">
                <a:solidFill>
                  <a:schemeClr val="bg1"/>
                </a:solidFill>
              </a:rPr>
              <a:t>Besonderheiten</a:t>
            </a:r>
          </a:p>
          <a:p>
            <a:pPr marL="342900" indent="-342900">
              <a:buFontTx/>
              <a:buChar char="-"/>
            </a:pPr>
            <a:r>
              <a:rPr lang="de-DE" sz="2400" dirty="0">
                <a:solidFill>
                  <a:schemeClr val="bg1"/>
                </a:solidFill>
              </a:rPr>
              <a:t>Sehenswürdigkeiten</a:t>
            </a:r>
          </a:p>
          <a:p>
            <a:pPr marL="342900" indent="-342900">
              <a:buFontTx/>
              <a:buChar char="-"/>
            </a:pPr>
            <a:r>
              <a:rPr lang="de-DE" sz="2400" dirty="0">
                <a:solidFill>
                  <a:schemeClr val="bg1"/>
                </a:solidFill>
              </a:rPr>
              <a:t>Meine Tipps</a:t>
            </a:r>
          </a:p>
          <a:p>
            <a:pPr marL="342900" indent="-342900">
              <a:buFontTx/>
              <a:buChar char="-"/>
            </a:pPr>
            <a:r>
              <a:rPr lang="de-DE" sz="2400" dirty="0">
                <a:solidFill>
                  <a:schemeClr val="bg1"/>
                </a:solidFill>
              </a:rPr>
              <a:t>Mein Bezug</a:t>
            </a:r>
          </a:p>
        </p:txBody>
      </p:sp>
    </p:spTree>
    <p:extLst>
      <p:ext uri="{BB962C8B-B14F-4D97-AF65-F5344CB8AC3E}">
        <p14:creationId xmlns:p14="http://schemas.microsoft.com/office/powerpoint/2010/main" val="15417573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B0A03B-57C4-00DC-064F-0B1028ECE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London Wallpapers (94 images) - WallpaperCat">
            <a:extLst>
              <a:ext uri="{FF2B5EF4-FFF2-40B4-BE49-F238E27FC236}">
                <a16:creationId xmlns:a16="http://schemas.microsoft.com/office/drawing/2014/main" id="{CBF06B67-EF83-F925-5E9A-6EB0A0E1B3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52400"/>
            <a:ext cx="12500309" cy="7031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reihandform: Form 4">
            <a:extLst>
              <a:ext uri="{FF2B5EF4-FFF2-40B4-BE49-F238E27FC236}">
                <a16:creationId xmlns:a16="http://schemas.microsoft.com/office/drawing/2014/main" id="{900AD7F4-4906-F2C0-0DFD-27729373DEC8}"/>
              </a:ext>
            </a:extLst>
          </p:cNvPr>
          <p:cNvSpPr/>
          <p:nvPr/>
        </p:nvSpPr>
        <p:spPr>
          <a:xfrm flipV="1">
            <a:off x="0" y="-400050"/>
            <a:ext cx="12325350" cy="7279074"/>
          </a:xfrm>
          <a:custGeom>
            <a:avLst/>
            <a:gdLst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828672 w 12500308"/>
              <a:gd name="connsiteY3" fmla="*/ 6509800 h 7279074"/>
              <a:gd name="connsiteX4" fmla="*/ 11319482 w 12500308"/>
              <a:gd name="connsiteY4" fmla="*/ 5148775 h 7279074"/>
              <a:gd name="connsiteX5" fmla="*/ 8703728 w 12500308"/>
              <a:gd name="connsiteY5" fmla="*/ 1716628 h 7279074"/>
              <a:gd name="connsiteX6" fmla="*/ 9557752 w 12500308"/>
              <a:gd name="connsiteY6" fmla="*/ 42048 h 7279074"/>
              <a:gd name="connsiteX7" fmla="*/ 12500307 w 12500308"/>
              <a:gd name="connsiteY7" fmla="*/ 42048 h 7279074"/>
              <a:gd name="connsiteX8" fmla="*/ 12500307 w 12500308"/>
              <a:gd name="connsiteY8" fmla="*/ 7031424 h 7279074"/>
              <a:gd name="connsiteX9" fmla="*/ 12500308 w 12500308"/>
              <a:gd name="connsiteY9" fmla="*/ 7031424 h 7279074"/>
              <a:gd name="connsiteX10" fmla="*/ 12500308 w 12500308"/>
              <a:gd name="connsiteY10" fmla="*/ 0 h 7279074"/>
              <a:gd name="connsiteX11" fmla="*/ 0 w 12500308"/>
              <a:gd name="connsiteY11" fmla="*/ 0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1319482 w 12500308"/>
              <a:gd name="connsiteY3" fmla="*/ 5148775 h 7279074"/>
              <a:gd name="connsiteX4" fmla="*/ 8703728 w 12500308"/>
              <a:gd name="connsiteY4" fmla="*/ 171662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1090882 w 12500308"/>
              <a:gd name="connsiteY3" fmla="*/ 5167825 h 7279074"/>
              <a:gd name="connsiteX4" fmla="*/ 8703728 w 12500308"/>
              <a:gd name="connsiteY4" fmla="*/ 171662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936319 w 12500308"/>
              <a:gd name="connsiteY3" fmla="*/ 5167825 h 7279074"/>
              <a:gd name="connsiteX4" fmla="*/ 8703728 w 12500308"/>
              <a:gd name="connsiteY4" fmla="*/ 171662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936319 w 12500308"/>
              <a:gd name="connsiteY3" fmla="*/ 5167825 h 7279074"/>
              <a:gd name="connsiteX4" fmla="*/ 9264020 w 12500308"/>
              <a:gd name="connsiteY4" fmla="*/ 184997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936319 w 12500308"/>
              <a:gd name="connsiteY3" fmla="*/ 5167825 h 7279074"/>
              <a:gd name="connsiteX4" fmla="*/ 9264020 w 12500308"/>
              <a:gd name="connsiteY4" fmla="*/ 184997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743115 w 12500308"/>
              <a:gd name="connsiteY3" fmla="*/ 5167825 h 7279074"/>
              <a:gd name="connsiteX4" fmla="*/ 9264020 w 12500308"/>
              <a:gd name="connsiteY4" fmla="*/ 184997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743115 w 12500308"/>
              <a:gd name="connsiteY3" fmla="*/ 5167825 h 7279074"/>
              <a:gd name="connsiteX4" fmla="*/ 9051495 w 12500308"/>
              <a:gd name="connsiteY4" fmla="*/ 202142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781756 w 12500308"/>
              <a:gd name="connsiteY3" fmla="*/ 5034475 h 7279074"/>
              <a:gd name="connsiteX4" fmla="*/ 9051495 w 12500308"/>
              <a:gd name="connsiteY4" fmla="*/ 202142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500308" h="7279074">
                <a:moveTo>
                  <a:pt x="0" y="7031424"/>
                </a:moveTo>
                <a:lnTo>
                  <a:pt x="9829861" y="7031424"/>
                </a:lnTo>
                <a:lnTo>
                  <a:pt x="9941238" y="6983199"/>
                </a:lnTo>
                <a:cubicBezTo>
                  <a:pt x="10189508" y="6669424"/>
                  <a:pt x="10930047" y="5861437"/>
                  <a:pt x="10781756" y="5034475"/>
                </a:cubicBezTo>
                <a:cubicBezTo>
                  <a:pt x="10633466" y="4207513"/>
                  <a:pt x="9210415" y="2850324"/>
                  <a:pt x="9051495" y="2021428"/>
                </a:cubicBezTo>
                <a:cubicBezTo>
                  <a:pt x="8892575" y="1192532"/>
                  <a:pt x="9390614" y="267870"/>
                  <a:pt x="9828238" y="61098"/>
                </a:cubicBezTo>
                <a:lnTo>
                  <a:pt x="12500307" y="42048"/>
                </a:lnTo>
                <a:lnTo>
                  <a:pt x="12500307" y="7031424"/>
                </a:lnTo>
                <a:lnTo>
                  <a:pt x="12500308" y="7031424"/>
                </a:lnTo>
                <a:lnTo>
                  <a:pt x="12500308" y="0"/>
                </a:lnTo>
                <a:lnTo>
                  <a:pt x="0" y="0"/>
                </a:lnTo>
                <a:lnTo>
                  <a:pt x="0" y="7031424"/>
                </a:lnTo>
                <a:close/>
                <a:moveTo>
                  <a:pt x="9557752" y="7279074"/>
                </a:moveTo>
                <a:lnTo>
                  <a:pt x="12500307" y="7279074"/>
                </a:lnTo>
                <a:lnTo>
                  <a:pt x="12500307" y="7031424"/>
                </a:lnTo>
                <a:lnTo>
                  <a:pt x="9829861" y="7031424"/>
                </a:lnTo>
                <a:lnTo>
                  <a:pt x="9813780" y="7038387"/>
                </a:lnTo>
                <a:cubicBezTo>
                  <a:pt x="9529414" y="7163292"/>
                  <a:pt x="9349769" y="7258938"/>
                  <a:pt x="9557752" y="7279074"/>
                </a:cubicBezTo>
                <a:close/>
              </a:path>
            </a:pathLst>
          </a:custGeom>
          <a:solidFill>
            <a:srgbClr val="526CA6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6A72146-9DEF-7B90-CB34-048D16FD7421}"/>
              </a:ext>
            </a:extLst>
          </p:cNvPr>
          <p:cNvSpPr txBox="1"/>
          <p:nvPr/>
        </p:nvSpPr>
        <p:spPr>
          <a:xfrm>
            <a:off x="272955" y="1789669"/>
            <a:ext cx="10604310" cy="4856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50000"/>
              </a:lnSpc>
            </a:pPr>
            <a:r>
              <a:rPr lang="de-DE" sz="3500" b="1" dirty="0">
                <a:solidFill>
                  <a:schemeClr val="bg1"/>
                </a:solidFill>
              </a:rPr>
              <a:t>STECKBRIEF</a:t>
            </a:r>
          </a:p>
          <a:p>
            <a:pPr lvl="1">
              <a:lnSpc>
                <a:spcPct val="150000"/>
              </a:lnSpc>
            </a:pPr>
            <a:r>
              <a:rPr lang="de-DE" sz="3500" b="1" dirty="0">
                <a:solidFill>
                  <a:schemeClr val="bg1"/>
                </a:solidFill>
              </a:rPr>
              <a:t>GESCHICHTE</a:t>
            </a:r>
          </a:p>
          <a:p>
            <a:pPr lvl="1">
              <a:lnSpc>
                <a:spcPct val="150000"/>
              </a:lnSpc>
            </a:pPr>
            <a:r>
              <a:rPr lang="de-DE" sz="3500" b="1" kern="100" dirty="0">
                <a:solidFill>
                  <a:schemeClr val="bg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REGIERUNG</a:t>
            </a:r>
            <a:endParaRPr lang="de-DE" sz="3500" b="1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</a:pPr>
            <a:r>
              <a:rPr lang="de-DE" sz="3500" b="1" dirty="0">
                <a:solidFill>
                  <a:schemeClr val="bg1"/>
                </a:solidFill>
              </a:rPr>
              <a:t>TYPISCH LONDON</a:t>
            </a:r>
          </a:p>
          <a:p>
            <a:pPr lvl="1">
              <a:lnSpc>
                <a:spcPct val="150000"/>
              </a:lnSpc>
            </a:pPr>
            <a:r>
              <a:rPr lang="de-DE" sz="3500" b="1" dirty="0">
                <a:solidFill>
                  <a:schemeClr val="bg1"/>
                </a:solidFill>
              </a:rPr>
              <a:t>SEHENSWÜRDIGKEITEN</a:t>
            </a:r>
          </a:p>
          <a:p>
            <a:pPr lvl="1">
              <a:lnSpc>
                <a:spcPct val="150000"/>
              </a:lnSpc>
            </a:pPr>
            <a:r>
              <a:rPr lang="de-DE" sz="3500" b="1" dirty="0">
                <a:solidFill>
                  <a:schemeClr val="bg1"/>
                </a:solidFill>
              </a:rPr>
              <a:t>TIPPS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62796E17-E580-618D-6E77-DD95D65A5399}"/>
              </a:ext>
            </a:extLst>
          </p:cNvPr>
          <p:cNvSpPr/>
          <p:nvPr/>
        </p:nvSpPr>
        <p:spPr>
          <a:xfrm>
            <a:off x="615746" y="-149323"/>
            <a:ext cx="6605078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12000" b="1" cap="none" spc="0" dirty="0">
                <a:ln w="10160">
                  <a:solidFill>
                    <a:srgbClr val="FFFFFF"/>
                  </a:solidFill>
                  <a:prstDash val="solid"/>
                </a:ln>
                <a:solidFill>
                  <a:schemeClr val="bg1">
                    <a:alpha val="50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INHALT</a:t>
            </a:r>
          </a:p>
        </p:txBody>
      </p:sp>
    </p:spTree>
    <p:extLst>
      <p:ext uri="{BB962C8B-B14F-4D97-AF65-F5344CB8AC3E}">
        <p14:creationId xmlns:p14="http://schemas.microsoft.com/office/powerpoint/2010/main" val="23617944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A7281-88ED-7806-E955-6B3FD2CA40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London Wallpapers (94 images) - WallpaperCat">
            <a:extLst>
              <a:ext uri="{FF2B5EF4-FFF2-40B4-BE49-F238E27FC236}">
                <a16:creationId xmlns:a16="http://schemas.microsoft.com/office/drawing/2014/main" id="{85D92F86-A84D-CDD1-AFE1-D3FEC6EB50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52400"/>
            <a:ext cx="12500309" cy="7031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reihandform: Form 4">
            <a:extLst>
              <a:ext uri="{FF2B5EF4-FFF2-40B4-BE49-F238E27FC236}">
                <a16:creationId xmlns:a16="http://schemas.microsoft.com/office/drawing/2014/main" id="{C6BE57EC-7A8E-A9CB-013B-2AF71A256D0C}"/>
              </a:ext>
            </a:extLst>
          </p:cNvPr>
          <p:cNvSpPr/>
          <p:nvPr/>
        </p:nvSpPr>
        <p:spPr>
          <a:xfrm flipV="1">
            <a:off x="0" y="-400050"/>
            <a:ext cx="12325350" cy="7279074"/>
          </a:xfrm>
          <a:custGeom>
            <a:avLst/>
            <a:gdLst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828672 w 12500308"/>
              <a:gd name="connsiteY3" fmla="*/ 6509800 h 7279074"/>
              <a:gd name="connsiteX4" fmla="*/ 11319482 w 12500308"/>
              <a:gd name="connsiteY4" fmla="*/ 5148775 h 7279074"/>
              <a:gd name="connsiteX5" fmla="*/ 8703728 w 12500308"/>
              <a:gd name="connsiteY5" fmla="*/ 1716628 h 7279074"/>
              <a:gd name="connsiteX6" fmla="*/ 9557752 w 12500308"/>
              <a:gd name="connsiteY6" fmla="*/ 42048 h 7279074"/>
              <a:gd name="connsiteX7" fmla="*/ 12500307 w 12500308"/>
              <a:gd name="connsiteY7" fmla="*/ 42048 h 7279074"/>
              <a:gd name="connsiteX8" fmla="*/ 12500307 w 12500308"/>
              <a:gd name="connsiteY8" fmla="*/ 7031424 h 7279074"/>
              <a:gd name="connsiteX9" fmla="*/ 12500308 w 12500308"/>
              <a:gd name="connsiteY9" fmla="*/ 7031424 h 7279074"/>
              <a:gd name="connsiteX10" fmla="*/ 12500308 w 12500308"/>
              <a:gd name="connsiteY10" fmla="*/ 0 h 7279074"/>
              <a:gd name="connsiteX11" fmla="*/ 0 w 12500308"/>
              <a:gd name="connsiteY11" fmla="*/ 0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1319482 w 12500308"/>
              <a:gd name="connsiteY3" fmla="*/ 5148775 h 7279074"/>
              <a:gd name="connsiteX4" fmla="*/ 8703728 w 12500308"/>
              <a:gd name="connsiteY4" fmla="*/ 171662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1090882 w 12500308"/>
              <a:gd name="connsiteY3" fmla="*/ 5167825 h 7279074"/>
              <a:gd name="connsiteX4" fmla="*/ 8703728 w 12500308"/>
              <a:gd name="connsiteY4" fmla="*/ 171662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936319 w 12500308"/>
              <a:gd name="connsiteY3" fmla="*/ 5167825 h 7279074"/>
              <a:gd name="connsiteX4" fmla="*/ 8703728 w 12500308"/>
              <a:gd name="connsiteY4" fmla="*/ 171662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936319 w 12500308"/>
              <a:gd name="connsiteY3" fmla="*/ 5167825 h 7279074"/>
              <a:gd name="connsiteX4" fmla="*/ 9264020 w 12500308"/>
              <a:gd name="connsiteY4" fmla="*/ 184997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936319 w 12500308"/>
              <a:gd name="connsiteY3" fmla="*/ 5167825 h 7279074"/>
              <a:gd name="connsiteX4" fmla="*/ 9264020 w 12500308"/>
              <a:gd name="connsiteY4" fmla="*/ 184997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743115 w 12500308"/>
              <a:gd name="connsiteY3" fmla="*/ 5167825 h 7279074"/>
              <a:gd name="connsiteX4" fmla="*/ 9264020 w 12500308"/>
              <a:gd name="connsiteY4" fmla="*/ 184997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743115 w 12500308"/>
              <a:gd name="connsiteY3" fmla="*/ 5167825 h 7279074"/>
              <a:gd name="connsiteX4" fmla="*/ 9051495 w 12500308"/>
              <a:gd name="connsiteY4" fmla="*/ 202142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781756 w 12500308"/>
              <a:gd name="connsiteY3" fmla="*/ 5034475 h 7279074"/>
              <a:gd name="connsiteX4" fmla="*/ 9051495 w 12500308"/>
              <a:gd name="connsiteY4" fmla="*/ 202142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500308" h="7279074">
                <a:moveTo>
                  <a:pt x="0" y="7031424"/>
                </a:moveTo>
                <a:lnTo>
                  <a:pt x="9829861" y="7031424"/>
                </a:lnTo>
                <a:lnTo>
                  <a:pt x="9941238" y="6983199"/>
                </a:lnTo>
                <a:cubicBezTo>
                  <a:pt x="10189508" y="6669424"/>
                  <a:pt x="10930047" y="5861437"/>
                  <a:pt x="10781756" y="5034475"/>
                </a:cubicBezTo>
                <a:cubicBezTo>
                  <a:pt x="10633466" y="4207513"/>
                  <a:pt x="9210415" y="2850324"/>
                  <a:pt x="9051495" y="2021428"/>
                </a:cubicBezTo>
                <a:cubicBezTo>
                  <a:pt x="8892575" y="1192532"/>
                  <a:pt x="9390614" y="267870"/>
                  <a:pt x="9828238" y="61098"/>
                </a:cubicBezTo>
                <a:lnTo>
                  <a:pt x="12500307" y="42048"/>
                </a:lnTo>
                <a:lnTo>
                  <a:pt x="12500307" y="7031424"/>
                </a:lnTo>
                <a:lnTo>
                  <a:pt x="12500308" y="7031424"/>
                </a:lnTo>
                <a:lnTo>
                  <a:pt x="12500308" y="0"/>
                </a:lnTo>
                <a:lnTo>
                  <a:pt x="0" y="0"/>
                </a:lnTo>
                <a:lnTo>
                  <a:pt x="0" y="7031424"/>
                </a:lnTo>
                <a:close/>
                <a:moveTo>
                  <a:pt x="9557752" y="7279074"/>
                </a:moveTo>
                <a:lnTo>
                  <a:pt x="12500307" y="7279074"/>
                </a:lnTo>
                <a:lnTo>
                  <a:pt x="12500307" y="7031424"/>
                </a:lnTo>
                <a:lnTo>
                  <a:pt x="9829861" y="7031424"/>
                </a:lnTo>
                <a:lnTo>
                  <a:pt x="9813780" y="7038387"/>
                </a:lnTo>
                <a:cubicBezTo>
                  <a:pt x="9529414" y="7163292"/>
                  <a:pt x="9349769" y="7258938"/>
                  <a:pt x="9557752" y="7279074"/>
                </a:cubicBezTo>
                <a:close/>
              </a:path>
            </a:pathLst>
          </a:custGeom>
          <a:solidFill>
            <a:srgbClr val="526CA6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dirty="0"/>
          </a:p>
        </p:txBody>
      </p:sp>
      <p:graphicFrame>
        <p:nvGraphicFramePr>
          <p:cNvPr id="9" name="Diagramm 8">
            <a:extLst>
              <a:ext uri="{FF2B5EF4-FFF2-40B4-BE49-F238E27FC236}">
                <a16:creationId xmlns:a16="http://schemas.microsoft.com/office/drawing/2014/main" id="{7D6D2629-3EB0-047B-BA5B-F7AD1FC559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36188564"/>
              </p:ext>
            </p:extLst>
          </p:nvPr>
        </p:nvGraphicFramePr>
        <p:xfrm>
          <a:off x="95535" y="-400050"/>
          <a:ext cx="10058399" cy="1852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Textfeld 9">
            <a:extLst>
              <a:ext uri="{FF2B5EF4-FFF2-40B4-BE49-F238E27FC236}">
                <a16:creationId xmlns:a16="http://schemas.microsoft.com/office/drawing/2014/main" id="{489D69F4-8E15-1948-0CC4-AA9341AD6CC4}"/>
              </a:ext>
            </a:extLst>
          </p:cNvPr>
          <p:cNvSpPr txBox="1"/>
          <p:nvPr/>
        </p:nvSpPr>
        <p:spPr>
          <a:xfrm>
            <a:off x="-177421" y="1161995"/>
            <a:ext cx="1060431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de-DE" sz="2400" b="1" dirty="0">
                <a:solidFill>
                  <a:schemeClr val="bg1"/>
                </a:solidFill>
              </a:rPr>
              <a:t>Hauptstadt von: Großbritannien</a:t>
            </a:r>
          </a:p>
          <a:p>
            <a:pPr lvl="1"/>
            <a:endParaRPr lang="de-DE" sz="2400" b="1" dirty="0">
              <a:solidFill>
                <a:schemeClr val="bg1"/>
              </a:solidFill>
            </a:endParaRPr>
          </a:p>
          <a:p>
            <a:pPr lvl="1"/>
            <a:r>
              <a:rPr lang="de-DE" sz="2400" b="1" dirty="0">
                <a:solidFill>
                  <a:schemeClr val="bg1"/>
                </a:solidFill>
              </a:rPr>
              <a:t>Lage: Südosten Englands </a:t>
            </a:r>
          </a:p>
          <a:p>
            <a:pPr lvl="1"/>
            <a:endParaRPr lang="de-DE" sz="2400" b="1" dirty="0">
              <a:solidFill>
                <a:schemeClr val="bg1"/>
              </a:solidFill>
            </a:endParaRPr>
          </a:p>
          <a:p>
            <a:pPr lvl="1"/>
            <a:r>
              <a:rPr lang="de-DE" sz="2400" b="1" dirty="0">
                <a:solidFill>
                  <a:schemeClr val="bg1"/>
                </a:solidFill>
              </a:rPr>
              <a:t>Fluss: Themse</a:t>
            </a:r>
          </a:p>
          <a:p>
            <a:pPr lvl="1"/>
            <a:endParaRPr lang="de-DE" sz="2400" b="1" dirty="0">
              <a:solidFill>
                <a:schemeClr val="bg1"/>
              </a:solidFill>
            </a:endParaRPr>
          </a:p>
          <a:p>
            <a:pPr lvl="1"/>
            <a:r>
              <a:rPr lang="de-DE" sz="2400" b="1" dirty="0">
                <a:solidFill>
                  <a:schemeClr val="bg1"/>
                </a:solidFill>
              </a:rPr>
              <a:t>Einwohner: ca. 9 Millionen </a:t>
            </a:r>
          </a:p>
          <a:p>
            <a:pPr lvl="1"/>
            <a:endParaRPr lang="de-DE" sz="2400" b="1" dirty="0">
              <a:solidFill>
                <a:schemeClr val="bg1"/>
              </a:solidFill>
            </a:endParaRPr>
          </a:p>
          <a:p>
            <a:pPr lvl="1"/>
            <a:r>
              <a:rPr lang="de-DE" sz="2400" b="1" dirty="0">
                <a:solidFill>
                  <a:schemeClr val="bg1"/>
                </a:solidFill>
              </a:rPr>
              <a:t>Fläche: 1572 km²</a:t>
            </a:r>
          </a:p>
          <a:p>
            <a:pPr lvl="1"/>
            <a:endParaRPr lang="de-DE" sz="2400" b="1" dirty="0">
              <a:solidFill>
                <a:schemeClr val="bg1"/>
              </a:solidFill>
            </a:endParaRPr>
          </a:p>
          <a:p>
            <a:pPr lvl="1"/>
            <a:r>
              <a:rPr lang="de-DE" sz="2400" b="1" dirty="0">
                <a:solidFill>
                  <a:schemeClr val="bg1"/>
                </a:solidFill>
              </a:rPr>
              <a:t>Bezirke: 33</a:t>
            </a:r>
          </a:p>
        </p:txBody>
      </p:sp>
      <p:pic>
        <p:nvPicPr>
          <p:cNvPr id="11" name="Picture 4" descr="Lage Londons im Vereinigten Königreich">
            <a:extLst>
              <a:ext uri="{FF2B5EF4-FFF2-40B4-BE49-F238E27FC236}">
                <a16:creationId xmlns:a16="http://schemas.microsoft.com/office/drawing/2014/main" id="{09964CA9-5F52-F8C6-E0D2-33EA6AE722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69"/>
          <a:stretch/>
        </p:blipFill>
        <p:spPr bwMode="auto">
          <a:xfrm>
            <a:off x="5754806" y="1789669"/>
            <a:ext cx="2593307" cy="4106070"/>
          </a:xfrm>
          <a:prstGeom prst="rect">
            <a:avLst/>
          </a:prstGeom>
          <a:noFill/>
          <a:ln w="381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28616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93D888-7778-47FC-22E0-0D1C110DE0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London Wallpapers (94 images) - WallpaperCat">
            <a:extLst>
              <a:ext uri="{FF2B5EF4-FFF2-40B4-BE49-F238E27FC236}">
                <a16:creationId xmlns:a16="http://schemas.microsoft.com/office/drawing/2014/main" id="{847D3EAE-99D3-D482-97C3-A9A847F47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52400"/>
            <a:ext cx="12500309" cy="7031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reihandform: Form 4">
            <a:extLst>
              <a:ext uri="{FF2B5EF4-FFF2-40B4-BE49-F238E27FC236}">
                <a16:creationId xmlns:a16="http://schemas.microsoft.com/office/drawing/2014/main" id="{60EDD0DA-674A-1AD0-233A-3D837B6F49CE}"/>
              </a:ext>
            </a:extLst>
          </p:cNvPr>
          <p:cNvSpPr/>
          <p:nvPr/>
        </p:nvSpPr>
        <p:spPr>
          <a:xfrm flipV="1">
            <a:off x="0" y="-400050"/>
            <a:ext cx="12325350" cy="7279074"/>
          </a:xfrm>
          <a:custGeom>
            <a:avLst/>
            <a:gdLst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828672 w 12500308"/>
              <a:gd name="connsiteY3" fmla="*/ 6509800 h 7279074"/>
              <a:gd name="connsiteX4" fmla="*/ 11319482 w 12500308"/>
              <a:gd name="connsiteY4" fmla="*/ 5148775 h 7279074"/>
              <a:gd name="connsiteX5" fmla="*/ 8703728 w 12500308"/>
              <a:gd name="connsiteY5" fmla="*/ 1716628 h 7279074"/>
              <a:gd name="connsiteX6" fmla="*/ 9557752 w 12500308"/>
              <a:gd name="connsiteY6" fmla="*/ 42048 h 7279074"/>
              <a:gd name="connsiteX7" fmla="*/ 12500307 w 12500308"/>
              <a:gd name="connsiteY7" fmla="*/ 42048 h 7279074"/>
              <a:gd name="connsiteX8" fmla="*/ 12500307 w 12500308"/>
              <a:gd name="connsiteY8" fmla="*/ 7031424 h 7279074"/>
              <a:gd name="connsiteX9" fmla="*/ 12500308 w 12500308"/>
              <a:gd name="connsiteY9" fmla="*/ 7031424 h 7279074"/>
              <a:gd name="connsiteX10" fmla="*/ 12500308 w 12500308"/>
              <a:gd name="connsiteY10" fmla="*/ 0 h 7279074"/>
              <a:gd name="connsiteX11" fmla="*/ 0 w 12500308"/>
              <a:gd name="connsiteY11" fmla="*/ 0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1319482 w 12500308"/>
              <a:gd name="connsiteY3" fmla="*/ 5148775 h 7279074"/>
              <a:gd name="connsiteX4" fmla="*/ 8703728 w 12500308"/>
              <a:gd name="connsiteY4" fmla="*/ 171662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1090882 w 12500308"/>
              <a:gd name="connsiteY3" fmla="*/ 5167825 h 7279074"/>
              <a:gd name="connsiteX4" fmla="*/ 8703728 w 12500308"/>
              <a:gd name="connsiteY4" fmla="*/ 171662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936319 w 12500308"/>
              <a:gd name="connsiteY3" fmla="*/ 5167825 h 7279074"/>
              <a:gd name="connsiteX4" fmla="*/ 8703728 w 12500308"/>
              <a:gd name="connsiteY4" fmla="*/ 171662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936319 w 12500308"/>
              <a:gd name="connsiteY3" fmla="*/ 5167825 h 7279074"/>
              <a:gd name="connsiteX4" fmla="*/ 9264020 w 12500308"/>
              <a:gd name="connsiteY4" fmla="*/ 184997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936319 w 12500308"/>
              <a:gd name="connsiteY3" fmla="*/ 5167825 h 7279074"/>
              <a:gd name="connsiteX4" fmla="*/ 9264020 w 12500308"/>
              <a:gd name="connsiteY4" fmla="*/ 184997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743115 w 12500308"/>
              <a:gd name="connsiteY3" fmla="*/ 5167825 h 7279074"/>
              <a:gd name="connsiteX4" fmla="*/ 9264020 w 12500308"/>
              <a:gd name="connsiteY4" fmla="*/ 184997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743115 w 12500308"/>
              <a:gd name="connsiteY3" fmla="*/ 5167825 h 7279074"/>
              <a:gd name="connsiteX4" fmla="*/ 9051495 w 12500308"/>
              <a:gd name="connsiteY4" fmla="*/ 202142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781756 w 12500308"/>
              <a:gd name="connsiteY3" fmla="*/ 5034475 h 7279074"/>
              <a:gd name="connsiteX4" fmla="*/ 9051495 w 12500308"/>
              <a:gd name="connsiteY4" fmla="*/ 202142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500308" h="7279074">
                <a:moveTo>
                  <a:pt x="0" y="7031424"/>
                </a:moveTo>
                <a:lnTo>
                  <a:pt x="9829861" y="7031424"/>
                </a:lnTo>
                <a:lnTo>
                  <a:pt x="9941238" y="6983199"/>
                </a:lnTo>
                <a:cubicBezTo>
                  <a:pt x="10189508" y="6669424"/>
                  <a:pt x="10930047" y="5861437"/>
                  <a:pt x="10781756" y="5034475"/>
                </a:cubicBezTo>
                <a:cubicBezTo>
                  <a:pt x="10633466" y="4207513"/>
                  <a:pt x="9210415" y="2850324"/>
                  <a:pt x="9051495" y="2021428"/>
                </a:cubicBezTo>
                <a:cubicBezTo>
                  <a:pt x="8892575" y="1192532"/>
                  <a:pt x="9390614" y="267870"/>
                  <a:pt x="9828238" y="61098"/>
                </a:cubicBezTo>
                <a:lnTo>
                  <a:pt x="12500307" y="42048"/>
                </a:lnTo>
                <a:lnTo>
                  <a:pt x="12500307" y="7031424"/>
                </a:lnTo>
                <a:lnTo>
                  <a:pt x="12500308" y="7031424"/>
                </a:lnTo>
                <a:lnTo>
                  <a:pt x="12500308" y="0"/>
                </a:lnTo>
                <a:lnTo>
                  <a:pt x="0" y="0"/>
                </a:lnTo>
                <a:lnTo>
                  <a:pt x="0" y="7031424"/>
                </a:lnTo>
                <a:close/>
                <a:moveTo>
                  <a:pt x="9557752" y="7279074"/>
                </a:moveTo>
                <a:lnTo>
                  <a:pt x="12500307" y="7279074"/>
                </a:lnTo>
                <a:lnTo>
                  <a:pt x="12500307" y="7031424"/>
                </a:lnTo>
                <a:lnTo>
                  <a:pt x="9829861" y="7031424"/>
                </a:lnTo>
                <a:lnTo>
                  <a:pt x="9813780" y="7038387"/>
                </a:lnTo>
                <a:cubicBezTo>
                  <a:pt x="9529414" y="7163292"/>
                  <a:pt x="9349769" y="7258938"/>
                  <a:pt x="9557752" y="7279074"/>
                </a:cubicBezTo>
                <a:close/>
              </a:path>
            </a:pathLst>
          </a:custGeom>
          <a:solidFill>
            <a:srgbClr val="526CA6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dirty="0"/>
          </a:p>
        </p:txBody>
      </p:sp>
      <p:graphicFrame>
        <p:nvGraphicFramePr>
          <p:cNvPr id="9" name="Diagramm 8">
            <a:extLst>
              <a:ext uri="{FF2B5EF4-FFF2-40B4-BE49-F238E27FC236}">
                <a16:creationId xmlns:a16="http://schemas.microsoft.com/office/drawing/2014/main" id="{83467BA2-F811-8624-D915-7F6F99B213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4470815"/>
              </p:ext>
            </p:extLst>
          </p:nvPr>
        </p:nvGraphicFramePr>
        <p:xfrm>
          <a:off x="95535" y="-400050"/>
          <a:ext cx="10058399" cy="1852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Textfeld 9">
            <a:extLst>
              <a:ext uri="{FF2B5EF4-FFF2-40B4-BE49-F238E27FC236}">
                <a16:creationId xmlns:a16="http://schemas.microsoft.com/office/drawing/2014/main" id="{4F0332D9-745C-CB05-FE3D-1AA35820FD39}"/>
              </a:ext>
            </a:extLst>
          </p:cNvPr>
          <p:cNvSpPr txBox="1"/>
          <p:nvPr/>
        </p:nvSpPr>
        <p:spPr>
          <a:xfrm>
            <a:off x="-328624" y="1260279"/>
            <a:ext cx="1060431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de-DE" sz="2400" b="1" dirty="0">
                <a:solidFill>
                  <a:schemeClr val="bg1"/>
                </a:solidFill>
              </a:rPr>
              <a:t>gegründet: ca. 50 n. Chr. von den Römern „Londinium“</a:t>
            </a:r>
          </a:p>
          <a:p>
            <a:pPr lvl="1"/>
            <a:endParaRPr lang="de-DE" sz="2400" b="1" dirty="0">
              <a:solidFill>
                <a:schemeClr val="bg1"/>
              </a:solidFill>
            </a:endParaRPr>
          </a:p>
          <a:p>
            <a:pPr lvl="1">
              <a:lnSpc>
                <a:spcPct val="150000"/>
              </a:lnSpc>
            </a:pPr>
            <a:r>
              <a:rPr lang="de-DE" sz="2400" b="1" dirty="0">
                <a:solidFill>
                  <a:schemeClr val="bg1"/>
                </a:solidFill>
              </a:rPr>
              <a:t>Wichtige Ereignisse: 1348 + 1665 Pest</a:t>
            </a:r>
          </a:p>
          <a:p>
            <a:pPr lvl="1">
              <a:lnSpc>
                <a:spcPct val="150000"/>
              </a:lnSpc>
            </a:pPr>
            <a:r>
              <a:rPr lang="de-DE" sz="2400" b="1" dirty="0">
                <a:solidFill>
                  <a:schemeClr val="bg1"/>
                </a:solidFill>
              </a:rPr>
              <a:t>					     1666 großer Brand </a:t>
            </a:r>
            <a:r>
              <a:rPr lang="de-DE" sz="2400" b="1" dirty="0">
                <a:solidFill>
                  <a:schemeClr val="bg1"/>
                </a:solidFill>
                <a:sym typeface="Wingdings" panose="05000000000000000000" pitchFamily="2" charset="2"/>
              </a:rPr>
              <a:t></a:t>
            </a:r>
            <a:r>
              <a:rPr lang="de-DE" sz="2400" b="1" dirty="0">
                <a:solidFill>
                  <a:schemeClr val="bg1"/>
                </a:solidFill>
              </a:rPr>
              <a:t> viele Häuser zerstört</a:t>
            </a:r>
          </a:p>
          <a:p>
            <a:pPr lvl="1"/>
            <a:endParaRPr lang="de-DE" sz="2400" b="1" dirty="0">
              <a:solidFill>
                <a:schemeClr val="bg1"/>
              </a:solidFill>
            </a:endParaRPr>
          </a:p>
          <a:p>
            <a:pPr lvl="1"/>
            <a:r>
              <a:rPr lang="de-DE" sz="2400" b="1" dirty="0">
                <a:solidFill>
                  <a:schemeClr val="bg1"/>
                </a:solidFill>
              </a:rPr>
              <a:t>seit 19. Jhd.: Millionenstadt + wichtiges Handelszentrum</a:t>
            </a:r>
          </a:p>
          <a:p>
            <a:pPr lvl="1"/>
            <a:endParaRPr lang="de-DE" sz="2400" b="1" dirty="0">
              <a:solidFill>
                <a:schemeClr val="bg1"/>
              </a:solidFill>
            </a:endParaRPr>
          </a:p>
          <a:p>
            <a:pPr lvl="1"/>
            <a:r>
              <a:rPr lang="de-DE" sz="2400" b="1" dirty="0">
                <a:solidFill>
                  <a:schemeClr val="bg1"/>
                </a:solidFill>
              </a:rPr>
              <a:t>Großbritannien EU-Mitglied: 01.01.1973 -01.02.2020</a:t>
            </a:r>
          </a:p>
        </p:txBody>
      </p:sp>
      <p:pic>
        <p:nvPicPr>
          <p:cNvPr id="2" name="Picture 2" descr="Brexit - Simple English Wikipedia, the free encyclopedia">
            <a:extLst>
              <a:ext uri="{FF2B5EF4-FFF2-40B4-BE49-F238E27FC236}">
                <a16:creationId xmlns:a16="http://schemas.microsoft.com/office/drawing/2014/main" id="{B4C79A30-5156-F1E0-00E2-90077483AD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6015" y="4843861"/>
            <a:ext cx="1241381" cy="1245417"/>
          </a:xfrm>
          <a:prstGeom prst="rect">
            <a:avLst/>
          </a:prstGeom>
          <a:ln w="38100">
            <a:solidFill>
              <a:schemeClr val="bg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14016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8B4A2-7CA3-9AA0-E70A-3CB3EA68E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London Wallpapers (94 images) - WallpaperCat">
            <a:extLst>
              <a:ext uri="{FF2B5EF4-FFF2-40B4-BE49-F238E27FC236}">
                <a16:creationId xmlns:a16="http://schemas.microsoft.com/office/drawing/2014/main" id="{548E1BEF-5988-54A5-FBB0-726F78BF88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52400"/>
            <a:ext cx="12500309" cy="7031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reihandform: Form 4">
            <a:extLst>
              <a:ext uri="{FF2B5EF4-FFF2-40B4-BE49-F238E27FC236}">
                <a16:creationId xmlns:a16="http://schemas.microsoft.com/office/drawing/2014/main" id="{199665DE-1565-F75B-1EAA-430997966055}"/>
              </a:ext>
            </a:extLst>
          </p:cNvPr>
          <p:cNvSpPr/>
          <p:nvPr/>
        </p:nvSpPr>
        <p:spPr>
          <a:xfrm flipV="1">
            <a:off x="0" y="-400050"/>
            <a:ext cx="12325350" cy="7279074"/>
          </a:xfrm>
          <a:custGeom>
            <a:avLst/>
            <a:gdLst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828672 w 12500308"/>
              <a:gd name="connsiteY3" fmla="*/ 6509800 h 7279074"/>
              <a:gd name="connsiteX4" fmla="*/ 11319482 w 12500308"/>
              <a:gd name="connsiteY4" fmla="*/ 5148775 h 7279074"/>
              <a:gd name="connsiteX5" fmla="*/ 8703728 w 12500308"/>
              <a:gd name="connsiteY5" fmla="*/ 1716628 h 7279074"/>
              <a:gd name="connsiteX6" fmla="*/ 9557752 w 12500308"/>
              <a:gd name="connsiteY6" fmla="*/ 42048 h 7279074"/>
              <a:gd name="connsiteX7" fmla="*/ 12500307 w 12500308"/>
              <a:gd name="connsiteY7" fmla="*/ 42048 h 7279074"/>
              <a:gd name="connsiteX8" fmla="*/ 12500307 w 12500308"/>
              <a:gd name="connsiteY8" fmla="*/ 7031424 h 7279074"/>
              <a:gd name="connsiteX9" fmla="*/ 12500308 w 12500308"/>
              <a:gd name="connsiteY9" fmla="*/ 7031424 h 7279074"/>
              <a:gd name="connsiteX10" fmla="*/ 12500308 w 12500308"/>
              <a:gd name="connsiteY10" fmla="*/ 0 h 7279074"/>
              <a:gd name="connsiteX11" fmla="*/ 0 w 12500308"/>
              <a:gd name="connsiteY11" fmla="*/ 0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1319482 w 12500308"/>
              <a:gd name="connsiteY3" fmla="*/ 5148775 h 7279074"/>
              <a:gd name="connsiteX4" fmla="*/ 8703728 w 12500308"/>
              <a:gd name="connsiteY4" fmla="*/ 171662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1090882 w 12500308"/>
              <a:gd name="connsiteY3" fmla="*/ 5167825 h 7279074"/>
              <a:gd name="connsiteX4" fmla="*/ 8703728 w 12500308"/>
              <a:gd name="connsiteY4" fmla="*/ 171662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936319 w 12500308"/>
              <a:gd name="connsiteY3" fmla="*/ 5167825 h 7279074"/>
              <a:gd name="connsiteX4" fmla="*/ 8703728 w 12500308"/>
              <a:gd name="connsiteY4" fmla="*/ 171662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936319 w 12500308"/>
              <a:gd name="connsiteY3" fmla="*/ 5167825 h 7279074"/>
              <a:gd name="connsiteX4" fmla="*/ 9264020 w 12500308"/>
              <a:gd name="connsiteY4" fmla="*/ 184997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936319 w 12500308"/>
              <a:gd name="connsiteY3" fmla="*/ 5167825 h 7279074"/>
              <a:gd name="connsiteX4" fmla="*/ 9264020 w 12500308"/>
              <a:gd name="connsiteY4" fmla="*/ 184997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743115 w 12500308"/>
              <a:gd name="connsiteY3" fmla="*/ 5167825 h 7279074"/>
              <a:gd name="connsiteX4" fmla="*/ 9264020 w 12500308"/>
              <a:gd name="connsiteY4" fmla="*/ 184997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743115 w 12500308"/>
              <a:gd name="connsiteY3" fmla="*/ 5167825 h 7279074"/>
              <a:gd name="connsiteX4" fmla="*/ 9051495 w 12500308"/>
              <a:gd name="connsiteY4" fmla="*/ 202142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781756 w 12500308"/>
              <a:gd name="connsiteY3" fmla="*/ 5034475 h 7279074"/>
              <a:gd name="connsiteX4" fmla="*/ 9051495 w 12500308"/>
              <a:gd name="connsiteY4" fmla="*/ 202142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500308" h="7279074">
                <a:moveTo>
                  <a:pt x="0" y="7031424"/>
                </a:moveTo>
                <a:lnTo>
                  <a:pt x="9829861" y="7031424"/>
                </a:lnTo>
                <a:lnTo>
                  <a:pt x="9941238" y="6983199"/>
                </a:lnTo>
                <a:cubicBezTo>
                  <a:pt x="10189508" y="6669424"/>
                  <a:pt x="10930047" y="5861437"/>
                  <a:pt x="10781756" y="5034475"/>
                </a:cubicBezTo>
                <a:cubicBezTo>
                  <a:pt x="10633466" y="4207513"/>
                  <a:pt x="9210415" y="2850324"/>
                  <a:pt x="9051495" y="2021428"/>
                </a:cubicBezTo>
                <a:cubicBezTo>
                  <a:pt x="8892575" y="1192532"/>
                  <a:pt x="9390614" y="267870"/>
                  <a:pt x="9828238" y="61098"/>
                </a:cubicBezTo>
                <a:lnTo>
                  <a:pt x="12500307" y="42048"/>
                </a:lnTo>
                <a:lnTo>
                  <a:pt x="12500307" y="7031424"/>
                </a:lnTo>
                <a:lnTo>
                  <a:pt x="12500308" y="7031424"/>
                </a:lnTo>
                <a:lnTo>
                  <a:pt x="12500308" y="0"/>
                </a:lnTo>
                <a:lnTo>
                  <a:pt x="0" y="0"/>
                </a:lnTo>
                <a:lnTo>
                  <a:pt x="0" y="7031424"/>
                </a:lnTo>
                <a:close/>
                <a:moveTo>
                  <a:pt x="9557752" y="7279074"/>
                </a:moveTo>
                <a:lnTo>
                  <a:pt x="12500307" y="7279074"/>
                </a:lnTo>
                <a:lnTo>
                  <a:pt x="12500307" y="7031424"/>
                </a:lnTo>
                <a:lnTo>
                  <a:pt x="9829861" y="7031424"/>
                </a:lnTo>
                <a:lnTo>
                  <a:pt x="9813780" y="7038387"/>
                </a:lnTo>
                <a:cubicBezTo>
                  <a:pt x="9529414" y="7163292"/>
                  <a:pt x="9349769" y="7258938"/>
                  <a:pt x="9557752" y="7279074"/>
                </a:cubicBezTo>
                <a:close/>
              </a:path>
            </a:pathLst>
          </a:custGeom>
          <a:solidFill>
            <a:srgbClr val="526CA6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dirty="0"/>
          </a:p>
        </p:txBody>
      </p:sp>
      <p:graphicFrame>
        <p:nvGraphicFramePr>
          <p:cNvPr id="9" name="Diagramm 8">
            <a:extLst>
              <a:ext uri="{FF2B5EF4-FFF2-40B4-BE49-F238E27FC236}">
                <a16:creationId xmlns:a16="http://schemas.microsoft.com/office/drawing/2014/main" id="{7FCD14B7-E41F-24B2-B48B-9CFD8C95C5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37225515"/>
              </p:ext>
            </p:extLst>
          </p:nvPr>
        </p:nvGraphicFramePr>
        <p:xfrm>
          <a:off x="95535" y="-400050"/>
          <a:ext cx="10058399" cy="1852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Textfeld 9">
            <a:extLst>
              <a:ext uri="{FF2B5EF4-FFF2-40B4-BE49-F238E27FC236}">
                <a16:creationId xmlns:a16="http://schemas.microsoft.com/office/drawing/2014/main" id="{770A3259-3E50-7FC7-1583-A650AD7504C2}"/>
              </a:ext>
            </a:extLst>
          </p:cNvPr>
          <p:cNvSpPr txBox="1"/>
          <p:nvPr/>
        </p:nvSpPr>
        <p:spPr>
          <a:xfrm>
            <a:off x="-364718" y="1188090"/>
            <a:ext cx="1060431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de-DE" sz="2400" b="1" dirty="0">
                <a:solidFill>
                  <a:schemeClr val="bg1"/>
                </a:solidFill>
              </a:rPr>
              <a:t>Regierungssitz von Großbritannien: London</a:t>
            </a:r>
          </a:p>
          <a:p>
            <a:pPr lvl="1"/>
            <a:endParaRPr lang="de-DE" sz="2400" b="1" dirty="0">
              <a:solidFill>
                <a:schemeClr val="bg1"/>
              </a:solidFill>
            </a:endParaRPr>
          </a:p>
          <a:p>
            <a:pPr lvl="1"/>
            <a:r>
              <a:rPr lang="de-DE" sz="2400" b="1" dirty="0">
                <a:solidFill>
                  <a:schemeClr val="bg1"/>
                </a:solidFill>
              </a:rPr>
              <a:t>Staats-/Regierungsform: konstitutionelle Monarchie</a:t>
            </a:r>
          </a:p>
          <a:p>
            <a:pPr lvl="1"/>
            <a:endParaRPr lang="de-DE" sz="2400" b="1" dirty="0">
              <a:solidFill>
                <a:schemeClr val="bg1"/>
              </a:solidFill>
            </a:endParaRPr>
          </a:p>
          <a:p>
            <a:pPr lvl="1"/>
            <a:r>
              <a:rPr lang="de-DE" sz="2400" b="1" dirty="0">
                <a:solidFill>
                  <a:schemeClr val="bg1"/>
                </a:solidFill>
              </a:rPr>
              <a:t>Land wird regiert durch: das Parlament</a:t>
            </a:r>
          </a:p>
          <a:p>
            <a:pPr lvl="1"/>
            <a:r>
              <a:rPr lang="de-DE" sz="2400" b="1" dirty="0">
                <a:solidFill>
                  <a:schemeClr val="bg1"/>
                </a:solidFill>
              </a:rPr>
              <a:t>(Gesetze benötigen Zustimmung vom Staatsoberhaupt)</a:t>
            </a:r>
          </a:p>
          <a:p>
            <a:pPr lvl="1"/>
            <a:endParaRPr lang="de-DE" sz="2400" b="1" dirty="0">
              <a:solidFill>
                <a:schemeClr val="bg1"/>
              </a:solidFill>
            </a:endParaRPr>
          </a:p>
          <a:p>
            <a:pPr lvl="1"/>
            <a:r>
              <a:rPr lang="de-DE" sz="2400" b="1" dirty="0">
                <a:solidFill>
                  <a:schemeClr val="bg1"/>
                </a:solidFill>
              </a:rPr>
              <a:t>Offizielles Staatsoberhaupt: Queen / King </a:t>
            </a:r>
          </a:p>
          <a:p>
            <a:pPr lvl="1"/>
            <a:endParaRPr lang="de-DE" sz="2400" b="1" dirty="0">
              <a:solidFill>
                <a:schemeClr val="bg1"/>
              </a:solidFill>
            </a:endParaRPr>
          </a:p>
          <a:p>
            <a:pPr lvl="1"/>
            <a:endParaRPr lang="de-DE" sz="2400" b="1" dirty="0">
              <a:solidFill>
                <a:schemeClr val="bg1"/>
              </a:solidFill>
            </a:endParaRPr>
          </a:p>
          <a:p>
            <a:pPr lvl="1"/>
            <a:endParaRPr lang="de-DE" sz="2400" b="1" dirty="0">
              <a:solidFill>
                <a:schemeClr val="bg1"/>
              </a:solidFill>
            </a:endParaRPr>
          </a:p>
          <a:p>
            <a:pPr lvl="1"/>
            <a:r>
              <a:rPr lang="de-DE" sz="2400" b="1" dirty="0">
                <a:solidFill>
                  <a:schemeClr val="bg1"/>
                </a:solidFill>
              </a:rPr>
              <a:t> </a:t>
            </a:r>
          </a:p>
          <a:p>
            <a:pPr lvl="1"/>
            <a:r>
              <a:rPr lang="de-DE" sz="2400" b="1" dirty="0">
                <a:solidFill>
                  <a:schemeClr val="bg1"/>
                </a:solidFill>
              </a:rPr>
              <a:t>	</a:t>
            </a:r>
          </a:p>
          <a:p>
            <a:pPr lvl="1"/>
            <a:endParaRPr lang="de-DE" sz="2400" b="1" dirty="0">
              <a:solidFill>
                <a:schemeClr val="bg1"/>
              </a:solidFill>
            </a:endParaRPr>
          </a:p>
          <a:p>
            <a:pPr lvl="1"/>
            <a:endParaRPr lang="de-DE" sz="2400" b="1" dirty="0">
              <a:solidFill>
                <a:schemeClr val="bg1"/>
              </a:solidFill>
            </a:endParaRPr>
          </a:p>
          <a:p>
            <a:pPr lvl="1"/>
            <a:endParaRPr lang="de-DE" sz="2400" b="1" dirty="0">
              <a:solidFill>
                <a:schemeClr val="bg1"/>
              </a:solidFill>
            </a:endParaRPr>
          </a:p>
          <a:p>
            <a:pPr lvl="1"/>
            <a:endParaRPr lang="de-DE" sz="2400" b="1" dirty="0">
              <a:solidFill>
                <a:schemeClr val="bg1"/>
              </a:solidFill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5678ED9-B6AA-DDBB-8372-91A04F47466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452" y="4310908"/>
            <a:ext cx="1982709" cy="1425072"/>
          </a:xfrm>
          <a:prstGeom prst="rect">
            <a:avLst/>
          </a:prstGeom>
          <a:ln w="38100">
            <a:solidFill>
              <a:schemeClr val="bg1"/>
            </a:solidFill>
          </a:ln>
          <a:effectLst/>
        </p:spPr>
      </p:pic>
      <p:pic>
        <p:nvPicPr>
          <p:cNvPr id="4" name="Picture 6" descr="Charles III - Wikipedia">
            <a:extLst>
              <a:ext uri="{FF2B5EF4-FFF2-40B4-BE49-F238E27FC236}">
                <a16:creationId xmlns:a16="http://schemas.microsoft.com/office/drawing/2014/main" id="{3EE48D79-E5CD-3EC4-32C2-F01B352798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2675" y="4310908"/>
            <a:ext cx="1039667" cy="1465371"/>
          </a:xfrm>
          <a:prstGeom prst="rect">
            <a:avLst/>
          </a:prstGeom>
          <a:ln w="38100">
            <a:solidFill>
              <a:schemeClr val="bg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3973686E-33EB-AACE-2A36-248515FEBC47}"/>
              </a:ext>
            </a:extLst>
          </p:cNvPr>
          <p:cNvSpPr txBox="1"/>
          <p:nvPr/>
        </p:nvSpPr>
        <p:spPr>
          <a:xfrm>
            <a:off x="229329" y="5762606"/>
            <a:ext cx="3852499" cy="3306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chemeClr val="bg1"/>
                </a:solidFill>
              </a:rPr>
              <a:t>Queen Elisabeth II. (1952 – 2022)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CBF1DBE8-C38D-45FE-640B-FA19E501ACF9}"/>
              </a:ext>
            </a:extLst>
          </p:cNvPr>
          <p:cNvSpPr txBox="1"/>
          <p:nvPr/>
        </p:nvSpPr>
        <p:spPr>
          <a:xfrm>
            <a:off x="4622603" y="5782526"/>
            <a:ext cx="3666508" cy="3306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chemeClr val="bg1"/>
                </a:solidFill>
              </a:rPr>
              <a:t>King Charles III. (seit 08.09.2022)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20420249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8BE611-A2AE-B8C0-F085-039668350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London Wallpapers (94 images) - WallpaperCat">
            <a:extLst>
              <a:ext uri="{FF2B5EF4-FFF2-40B4-BE49-F238E27FC236}">
                <a16:creationId xmlns:a16="http://schemas.microsoft.com/office/drawing/2014/main" id="{2C5C9D3C-3D48-ED6E-AF32-FE7A4FA106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52400"/>
            <a:ext cx="12500309" cy="7031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reihandform: Form 4">
            <a:extLst>
              <a:ext uri="{FF2B5EF4-FFF2-40B4-BE49-F238E27FC236}">
                <a16:creationId xmlns:a16="http://schemas.microsoft.com/office/drawing/2014/main" id="{5CCBF3E1-2F8D-EDBE-5480-CC11FC39FD48}"/>
              </a:ext>
            </a:extLst>
          </p:cNvPr>
          <p:cNvSpPr/>
          <p:nvPr/>
        </p:nvSpPr>
        <p:spPr>
          <a:xfrm flipV="1">
            <a:off x="0" y="-400050"/>
            <a:ext cx="12325350" cy="7279074"/>
          </a:xfrm>
          <a:custGeom>
            <a:avLst/>
            <a:gdLst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828672 w 12500308"/>
              <a:gd name="connsiteY3" fmla="*/ 6509800 h 7279074"/>
              <a:gd name="connsiteX4" fmla="*/ 11319482 w 12500308"/>
              <a:gd name="connsiteY4" fmla="*/ 5148775 h 7279074"/>
              <a:gd name="connsiteX5" fmla="*/ 8703728 w 12500308"/>
              <a:gd name="connsiteY5" fmla="*/ 1716628 h 7279074"/>
              <a:gd name="connsiteX6" fmla="*/ 9557752 w 12500308"/>
              <a:gd name="connsiteY6" fmla="*/ 42048 h 7279074"/>
              <a:gd name="connsiteX7" fmla="*/ 12500307 w 12500308"/>
              <a:gd name="connsiteY7" fmla="*/ 42048 h 7279074"/>
              <a:gd name="connsiteX8" fmla="*/ 12500307 w 12500308"/>
              <a:gd name="connsiteY8" fmla="*/ 7031424 h 7279074"/>
              <a:gd name="connsiteX9" fmla="*/ 12500308 w 12500308"/>
              <a:gd name="connsiteY9" fmla="*/ 7031424 h 7279074"/>
              <a:gd name="connsiteX10" fmla="*/ 12500308 w 12500308"/>
              <a:gd name="connsiteY10" fmla="*/ 0 h 7279074"/>
              <a:gd name="connsiteX11" fmla="*/ 0 w 12500308"/>
              <a:gd name="connsiteY11" fmla="*/ 0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1319482 w 12500308"/>
              <a:gd name="connsiteY3" fmla="*/ 5148775 h 7279074"/>
              <a:gd name="connsiteX4" fmla="*/ 8703728 w 12500308"/>
              <a:gd name="connsiteY4" fmla="*/ 171662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1090882 w 12500308"/>
              <a:gd name="connsiteY3" fmla="*/ 5167825 h 7279074"/>
              <a:gd name="connsiteX4" fmla="*/ 8703728 w 12500308"/>
              <a:gd name="connsiteY4" fmla="*/ 171662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936319 w 12500308"/>
              <a:gd name="connsiteY3" fmla="*/ 5167825 h 7279074"/>
              <a:gd name="connsiteX4" fmla="*/ 8703728 w 12500308"/>
              <a:gd name="connsiteY4" fmla="*/ 171662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936319 w 12500308"/>
              <a:gd name="connsiteY3" fmla="*/ 5167825 h 7279074"/>
              <a:gd name="connsiteX4" fmla="*/ 9264020 w 12500308"/>
              <a:gd name="connsiteY4" fmla="*/ 184997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936319 w 12500308"/>
              <a:gd name="connsiteY3" fmla="*/ 5167825 h 7279074"/>
              <a:gd name="connsiteX4" fmla="*/ 9264020 w 12500308"/>
              <a:gd name="connsiteY4" fmla="*/ 184997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743115 w 12500308"/>
              <a:gd name="connsiteY3" fmla="*/ 5167825 h 7279074"/>
              <a:gd name="connsiteX4" fmla="*/ 9264020 w 12500308"/>
              <a:gd name="connsiteY4" fmla="*/ 184997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743115 w 12500308"/>
              <a:gd name="connsiteY3" fmla="*/ 5167825 h 7279074"/>
              <a:gd name="connsiteX4" fmla="*/ 9051495 w 12500308"/>
              <a:gd name="connsiteY4" fmla="*/ 202142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781756 w 12500308"/>
              <a:gd name="connsiteY3" fmla="*/ 5034475 h 7279074"/>
              <a:gd name="connsiteX4" fmla="*/ 9051495 w 12500308"/>
              <a:gd name="connsiteY4" fmla="*/ 202142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500308" h="7279074">
                <a:moveTo>
                  <a:pt x="0" y="7031424"/>
                </a:moveTo>
                <a:lnTo>
                  <a:pt x="9829861" y="7031424"/>
                </a:lnTo>
                <a:lnTo>
                  <a:pt x="9941238" y="6983199"/>
                </a:lnTo>
                <a:cubicBezTo>
                  <a:pt x="10189508" y="6669424"/>
                  <a:pt x="10930047" y="5861437"/>
                  <a:pt x="10781756" y="5034475"/>
                </a:cubicBezTo>
                <a:cubicBezTo>
                  <a:pt x="10633466" y="4207513"/>
                  <a:pt x="9210415" y="2850324"/>
                  <a:pt x="9051495" y="2021428"/>
                </a:cubicBezTo>
                <a:cubicBezTo>
                  <a:pt x="8892575" y="1192532"/>
                  <a:pt x="9390614" y="267870"/>
                  <a:pt x="9828238" y="61098"/>
                </a:cubicBezTo>
                <a:lnTo>
                  <a:pt x="12500307" y="42048"/>
                </a:lnTo>
                <a:lnTo>
                  <a:pt x="12500307" y="7031424"/>
                </a:lnTo>
                <a:lnTo>
                  <a:pt x="12500308" y="7031424"/>
                </a:lnTo>
                <a:lnTo>
                  <a:pt x="12500308" y="0"/>
                </a:lnTo>
                <a:lnTo>
                  <a:pt x="0" y="0"/>
                </a:lnTo>
                <a:lnTo>
                  <a:pt x="0" y="7031424"/>
                </a:lnTo>
                <a:close/>
                <a:moveTo>
                  <a:pt x="9557752" y="7279074"/>
                </a:moveTo>
                <a:lnTo>
                  <a:pt x="12500307" y="7279074"/>
                </a:lnTo>
                <a:lnTo>
                  <a:pt x="12500307" y="7031424"/>
                </a:lnTo>
                <a:lnTo>
                  <a:pt x="9829861" y="7031424"/>
                </a:lnTo>
                <a:lnTo>
                  <a:pt x="9813780" y="7038387"/>
                </a:lnTo>
                <a:cubicBezTo>
                  <a:pt x="9529414" y="7163292"/>
                  <a:pt x="9349769" y="7258938"/>
                  <a:pt x="9557752" y="7279074"/>
                </a:cubicBezTo>
                <a:close/>
              </a:path>
            </a:pathLst>
          </a:custGeom>
          <a:solidFill>
            <a:srgbClr val="526CA6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dirty="0"/>
          </a:p>
        </p:txBody>
      </p:sp>
      <p:graphicFrame>
        <p:nvGraphicFramePr>
          <p:cNvPr id="9" name="Diagramm 8">
            <a:extLst>
              <a:ext uri="{FF2B5EF4-FFF2-40B4-BE49-F238E27FC236}">
                <a16:creationId xmlns:a16="http://schemas.microsoft.com/office/drawing/2014/main" id="{34D861D2-4648-4AFE-8BBF-313448E0FE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8617698"/>
              </p:ext>
            </p:extLst>
          </p:nvPr>
        </p:nvGraphicFramePr>
        <p:xfrm>
          <a:off x="95535" y="-400050"/>
          <a:ext cx="10058399" cy="1852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Textfeld 9">
            <a:extLst>
              <a:ext uri="{FF2B5EF4-FFF2-40B4-BE49-F238E27FC236}">
                <a16:creationId xmlns:a16="http://schemas.microsoft.com/office/drawing/2014/main" id="{3FEF6C02-3F63-6BA8-7700-690FD5154ACE}"/>
              </a:ext>
            </a:extLst>
          </p:cNvPr>
          <p:cNvSpPr txBox="1"/>
          <p:nvPr/>
        </p:nvSpPr>
        <p:spPr>
          <a:xfrm>
            <a:off x="-270688" y="1167544"/>
            <a:ext cx="10604310" cy="85869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de-DE" sz="2400" b="1" dirty="0">
                <a:solidFill>
                  <a:schemeClr val="bg1"/>
                </a:solidFill>
              </a:rPr>
              <a:t>rote Doppeldeckerbusse </a:t>
            </a:r>
          </a:p>
          <a:p>
            <a:pPr lvl="1"/>
            <a:endParaRPr lang="de-DE" sz="2400" b="1" dirty="0">
              <a:solidFill>
                <a:schemeClr val="bg1"/>
              </a:solidFill>
            </a:endParaRPr>
          </a:p>
          <a:p>
            <a:pPr lvl="1"/>
            <a:endParaRPr lang="de-DE" sz="2400" b="1" dirty="0">
              <a:solidFill>
                <a:schemeClr val="bg1"/>
              </a:solidFill>
            </a:endParaRPr>
          </a:p>
          <a:p>
            <a:pPr lvl="1"/>
            <a:r>
              <a:rPr lang="de-DE" sz="2400" b="1" dirty="0">
                <a:solidFill>
                  <a:schemeClr val="bg1"/>
                </a:solidFill>
              </a:rPr>
              <a:t>Underground: älteste U-Bahn der Welt</a:t>
            </a:r>
          </a:p>
          <a:p>
            <a:pPr lvl="1"/>
            <a:endParaRPr lang="de-DE" sz="2400" b="1" dirty="0">
              <a:solidFill>
                <a:schemeClr val="bg1"/>
              </a:solidFill>
            </a:endParaRPr>
          </a:p>
          <a:p>
            <a:pPr lvl="1"/>
            <a:endParaRPr lang="de-DE" sz="2400" b="1" dirty="0">
              <a:solidFill>
                <a:schemeClr val="bg1"/>
              </a:solidFill>
            </a:endParaRPr>
          </a:p>
          <a:p>
            <a:pPr lvl="1"/>
            <a:r>
              <a:rPr lang="de-DE" sz="2400" b="1" dirty="0">
                <a:solidFill>
                  <a:schemeClr val="bg1"/>
                </a:solidFill>
              </a:rPr>
              <a:t>Telefonzelle </a:t>
            </a:r>
          </a:p>
          <a:p>
            <a:pPr lvl="1"/>
            <a:endParaRPr lang="de-DE" sz="2400" b="1" dirty="0">
              <a:solidFill>
                <a:schemeClr val="bg1"/>
              </a:solidFill>
            </a:endParaRPr>
          </a:p>
          <a:p>
            <a:pPr lvl="1"/>
            <a:endParaRPr lang="de-DE" sz="2400" b="1" dirty="0">
              <a:solidFill>
                <a:schemeClr val="bg1"/>
              </a:solidFill>
            </a:endParaRPr>
          </a:p>
          <a:p>
            <a:pPr lvl="1"/>
            <a:r>
              <a:rPr lang="de-DE" sz="2400" b="1" dirty="0">
                <a:solidFill>
                  <a:schemeClr val="bg1"/>
                </a:solidFill>
              </a:rPr>
              <a:t>Pubs: traditionelle Kneipen</a:t>
            </a:r>
          </a:p>
          <a:p>
            <a:pPr lvl="1"/>
            <a:endParaRPr lang="de-DE" sz="2400" b="1" dirty="0">
              <a:solidFill>
                <a:schemeClr val="bg1"/>
              </a:solidFill>
            </a:endParaRPr>
          </a:p>
          <a:p>
            <a:pPr lvl="1"/>
            <a:endParaRPr lang="de-DE" sz="2400" b="1" dirty="0">
              <a:solidFill>
                <a:schemeClr val="bg1"/>
              </a:solidFill>
            </a:endParaRPr>
          </a:p>
          <a:p>
            <a:pPr lvl="1"/>
            <a:r>
              <a:rPr lang="de-DE" sz="2400" b="1" dirty="0">
                <a:solidFill>
                  <a:schemeClr val="bg1"/>
                </a:solidFill>
              </a:rPr>
              <a:t> </a:t>
            </a:r>
          </a:p>
          <a:p>
            <a:pPr lvl="1"/>
            <a:endParaRPr lang="de-DE" sz="2400" b="1" dirty="0">
              <a:solidFill>
                <a:schemeClr val="bg1"/>
              </a:solidFill>
            </a:endParaRPr>
          </a:p>
          <a:p>
            <a:pPr lvl="1"/>
            <a:endParaRPr lang="de-DE" sz="2400" b="1" dirty="0">
              <a:solidFill>
                <a:schemeClr val="bg1"/>
              </a:solidFill>
            </a:endParaRPr>
          </a:p>
          <a:p>
            <a:pPr lvl="1"/>
            <a:endParaRPr lang="de-DE" sz="2400" b="1" dirty="0">
              <a:solidFill>
                <a:schemeClr val="bg1"/>
              </a:solidFill>
            </a:endParaRPr>
          </a:p>
          <a:p>
            <a:pPr lvl="1"/>
            <a:endParaRPr lang="de-DE" sz="2400" b="1" dirty="0">
              <a:solidFill>
                <a:schemeClr val="bg1"/>
              </a:solidFill>
            </a:endParaRPr>
          </a:p>
          <a:p>
            <a:pPr lvl="1"/>
            <a:r>
              <a:rPr lang="de-DE" sz="2400" b="1" dirty="0">
                <a:solidFill>
                  <a:schemeClr val="bg1"/>
                </a:solidFill>
              </a:rPr>
              <a:t> </a:t>
            </a:r>
          </a:p>
          <a:p>
            <a:pPr lvl="1"/>
            <a:r>
              <a:rPr lang="de-DE" sz="2400" b="1" dirty="0">
                <a:solidFill>
                  <a:schemeClr val="bg1"/>
                </a:solidFill>
              </a:rPr>
              <a:t>	</a:t>
            </a:r>
          </a:p>
          <a:p>
            <a:pPr lvl="1"/>
            <a:endParaRPr lang="de-DE" sz="2400" b="1" dirty="0">
              <a:solidFill>
                <a:schemeClr val="bg1"/>
              </a:solidFill>
            </a:endParaRPr>
          </a:p>
          <a:p>
            <a:pPr lvl="1"/>
            <a:r>
              <a:rPr lang="de-DE" sz="2400" b="1" dirty="0">
                <a:solidFill>
                  <a:schemeClr val="bg1"/>
                </a:solidFill>
              </a:rPr>
              <a:t>)</a:t>
            </a:r>
          </a:p>
          <a:p>
            <a:pPr lvl="1"/>
            <a:endParaRPr lang="de-DE" sz="2400" b="1" dirty="0">
              <a:solidFill>
                <a:schemeClr val="bg1"/>
              </a:solidFill>
            </a:endParaRPr>
          </a:p>
          <a:p>
            <a:pPr lvl="1"/>
            <a:endParaRPr lang="de-DE" sz="2400" b="1" dirty="0">
              <a:solidFill>
                <a:schemeClr val="bg1"/>
              </a:solidFill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6B64256E-DF25-B1EC-C5BD-EFDE8ECF26F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3654" y="1133182"/>
            <a:ext cx="1681598" cy="1121065"/>
          </a:xfrm>
          <a:prstGeom prst="rect">
            <a:avLst/>
          </a:prstGeom>
          <a:ln w="38100">
            <a:solidFill>
              <a:schemeClr val="bg1"/>
            </a:solidFill>
          </a:ln>
          <a:effectLst/>
        </p:spPr>
      </p:pic>
      <p:pic>
        <p:nvPicPr>
          <p:cNvPr id="11" name="Picture 2" descr="London Underground 2024 Stock - Wikipedia">
            <a:extLst>
              <a:ext uri="{FF2B5EF4-FFF2-40B4-BE49-F238E27FC236}">
                <a16:creationId xmlns:a16="http://schemas.microsoft.com/office/drawing/2014/main" id="{7306C008-EB54-5B43-6B66-86A00E5A24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9430" y="2424030"/>
            <a:ext cx="1682124" cy="1222950"/>
          </a:xfrm>
          <a:prstGeom prst="rect">
            <a:avLst/>
          </a:prstGeom>
          <a:ln w="38100">
            <a:solidFill>
              <a:schemeClr val="bg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010488CC-7250-B8B1-6B6B-F380754541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83" r="28364" b="15008"/>
          <a:stretch/>
        </p:blipFill>
        <p:spPr bwMode="auto">
          <a:xfrm>
            <a:off x="5373988" y="2459475"/>
            <a:ext cx="1577374" cy="1222950"/>
          </a:xfrm>
          <a:prstGeom prst="rect">
            <a:avLst/>
          </a:prstGeom>
          <a:noFill/>
          <a:ln w="381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er britische Pub | VisitBritain">
            <a:extLst>
              <a:ext uri="{FF2B5EF4-FFF2-40B4-BE49-F238E27FC236}">
                <a16:creationId xmlns:a16="http://schemas.microsoft.com/office/drawing/2014/main" id="{BADCB065-4067-A432-7F46-737CF2D208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84" r="36145" b="18184"/>
          <a:stretch/>
        </p:blipFill>
        <p:spPr bwMode="auto">
          <a:xfrm>
            <a:off x="6779767" y="4654041"/>
            <a:ext cx="1931096" cy="1748919"/>
          </a:xfrm>
          <a:prstGeom prst="rect">
            <a:avLst/>
          </a:prstGeom>
          <a:noFill/>
          <a:ln w="381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13 Iconic Historic Pubs in London You Must Visit">
            <a:extLst>
              <a:ext uri="{FF2B5EF4-FFF2-40B4-BE49-F238E27FC236}">
                <a16:creationId xmlns:a16="http://schemas.microsoft.com/office/drawing/2014/main" id="{65D5C9D7-696F-3E84-BAC0-D9D6325A54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8931" y="4654041"/>
            <a:ext cx="2391606" cy="1121065"/>
          </a:xfrm>
          <a:prstGeom prst="rect">
            <a:avLst/>
          </a:prstGeom>
          <a:noFill/>
          <a:ln w="381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Telefonzellen in London | Londonseite">
            <a:extLst>
              <a:ext uri="{FF2B5EF4-FFF2-40B4-BE49-F238E27FC236}">
                <a16:creationId xmlns:a16="http://schemas.microsoft.com/office/drawing/2014/main" id="{0FCDE2C0-B044-DD2A-E2C4-18531CE9DE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884" y="2803799"/>
            <a:ext cx="1048120" cy="1686361"/>
          </a:xfrm>
          <a:prstGeom prst="rect">
            <a:avLst/>
          </a:prstGeom>
          <a:noFill/>
          <a:ln w="381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38675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867A01-799E-3F9C-B3A6-3BA277CE9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London Wallpapers (94 images) - WallpaperCat">
            <a:extLst>
              <a:ext uri="{FF2B5EF4-FFF2-40B4-BE49-F238E27FC236}">
                <a16:creationId xmlns:a16="http://schemas.microsoft.com/office/drawing/2014/main" id="{7507F2E3-55BB-B15E-8D14-634663D9CC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52400"/>
            <a:ext cx="12500309" cy="7031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reihandform: Form 4">
            <a:extLst>
              <a:ext uri="{FF2B5EF4-FFF2-40B4-BE49-F238E27FC236}">
                <a16:creationId xmlns:a16="http://schemas.microsoft.com/office/drawing/2014/main" id="{31B5654E-036B-F32E-8B51-15B21D53C030}"/>
              </a:ext>
            </a:extLst>
          </p:cNvPr>
          <p:cNvSpPr/>
          <p:nvPr/>
        </p:nvSpPr>
        <p:spPr>
          <a:xfrm flipV="1">
            <a:off x="0" y="-400050"/>
            <a:ext cx="12325350" cy="7279074"/>
          </a:xfrm>
          <a:custGeom>
            <a:avLst/>
            <a:gdLst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828672 w 12500308"/>
              <a:gd name="connsiteY3" fmla="*/ 6509800 h 7279074"/>
              <a:gd name="connsiteX4" fmla="*/ 11319482 w 12500308"/>
              <a:gd name="connsiteY4" fmla="*/ 5148775 h 7279074"/>
              <a:gd name="connsiteX5" fmla="*/ 8703728 w 12500308"/>
              <a:gd name="connsiteY5" fmla="*/ 1716628 h 7279074"/>
              <a:gd name="connsiteX6" fmla="*/ 9557752 w 12500308"/>
              <a:gd name="connsiteY6" fmla="*/ 42048 h 7279074"/>
              <a:gd name="connsiteX7" fmla="*/ 12500307 w 12500308"/>
              <a:gd name="connsiteY7" fmla="*/ 42048 h 7279074"/>
              <a:gd name="connsiteX8" fmla="*/ 12500307 w 12500308"/>
              <a:gd name="connsiteY8" fmla="*/ 7031424 h 7279074"/>
              <a:gd name="connsiteX9" fmla="*/ 12500308 w 12500308"/>
              <a:gd name="connsiteY9" fmla="*/ 7031424 h 7279074"/>
              <a:gd name="connsiteX10" fmla="*/ 12500308 w 12500308"/>
              <a:gd name="connsiteY10" fmla="*/ 0 h 7279074"/>
              <a:gd name="connsiteX11" fmla="*/ 0 w 12500308"/>
              <a:gd name="connsiteY11" fmla="*/ 0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1319482 w 12500308"/>
              <a:gd name="connsiteY3" fmla="*/ 5148775 h 7279074"/>
              <a:gd name="connsiteX4" fmla="*/ 8703728 w 12500308"/>
              <a:gd name="connsiteY4" fmla="*/ 171662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1090882 w 12500308"/>
              <a:gd name="connsiteY3" fmla="*/ 5167825 h 7279074"/>
              <a:gd name="connsiteX4" fmla="*/ 8703728 w 12500308"/>
              <a:gd name="connsiteY4" fmla="*/ 171662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936319 w 12500308"/>
              <a:gd name="connsiteY3" fmla="*/ 5167825 h 7279074"/>
              <a:gd name="connsiteX4" fmla="*/ 8703728 w 12500308"/>
              <a:gd name="connsiteY4" fmla="*/ 171662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936319 w 12500308"/>
              <a:gd name="connsiteY3" fmla="*/ 5167825 h 7279074"/>
              <a:gd name="connsiteX4" fmla="*/ 9264020 w 12500308"/>
              <a:gd name="connsiteY4" fmla="*/ 184997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936319 w 12500308"/>
              <a:gd name="connsiteY3" fmla="*/ 5167825 h 7279074"/>
              <a:gd name="connsiteX4" fmla="*/ 9264020 w 12500308"/>
              <a:gd name="connsiteY4" fmla="*/ 184997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743115 w 12500308"/>
              <a:gd name="connsiteY3" fmla="*/ 5167825 h 7279074"/>
              <a:gd name="connsiteX4" fmla="*/ 9264020 w 12500308"/>
              <a:gd name="connsiteY4" fmla="*/ 184997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743115 w 12500308"/>
              <a:gd name="connsiteY3" fmla="*/ 5167825 h 7279074"/>
              <a:gd name="connsiteX4" fmla="*/ 9051495 w 12500308"/>
              <a:gd name="connsiteY4" fmla="*/ 202142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781756 w 12500308"/>
              <a:gd name="connsiteY3" fmla="*/ 5034475 h 7279074"/>
              <a:gd name="connsiteX4" fmla="*/ 9051495 w 12500308"/>
              <a:gd name="connsiteY4" fmla="*/ 202142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500308" h="7279074">
                <a:moveTo>
                  <a:pt x="0" y="7031424"/>
                </a:moveTo>
                <a:lnTo>
                  <a:pt x="9829861" y="7031424"/>
                </a:lnTo>
                <a:lnTo>
                  <a:pt x="9941238" y="6983199"/>
                </a:lnTo>
                <a:cubicBezTo>
                  <a:pt x="10189508" y="6669424"/>
                  <a:pt x="10930047" y="5861437"/>
                  <a:pt x="10781756" y="5034475"/>
                </a:cubicBezTo>
                <a:cubicBezTo>
                  <a:pt x="10633466" y="4207513"/>
                  <a:pt x="9210415" y="2850324"/>
                  <a:pt x="9051495" y="2021428"/>
                </a:cubicBezTo>
                <a:cubicBezTo>
                  <a:pt x="8892575" y="1192532"/>
                  <a:pt x="9390614" y="267870"/>
                  <a:pt x="9828238" y="61098"/>
                </a:cubicBezTo>
                <a:lnTo>
                  <a:pt x="12500307" y="42048"/>
                </a:lnTo>
                <a:lnTo>
                  <a:pt x="12500307" y="7031424"/>
                </a:lnTo>
                <a:lnTo>
                  <a:pt x="12500308" y="7031424"/>
                </a:lnTo>
                <a:lnTo>
                  <a:pt x="12500308" y="0"/>
                </a:lnTo>
                <a:lnTo>
                  <a:pt x="0" y="0"/>
                </a:lnTo>
                <a:lnTo>
                  <a:pt x="0" y="7031424"/>
                </a:lnTo>
                <a:close/>
                <a:moveTo>
                  <a:pt x="9557752" y="7279074"/>
                </a:moveTo>
                <a:lnTo>
                  <a:pt x="12500307" y="7279074"/>
                </a:lnTo>
                <a:lnTo>
                  <a:pt x="12500307" y="7031424"/>
                </a:lnTo>
                <a:lnTo>
                  <a:pt x="9829861" y="7031424"/>
                </a:lnTo>
                <a:lnTo>
                  <a:pt x="9813780" y="7038387"/>
                </a:lnTo>
                <a:cubicBezTo>
                  <a:pt x="9529414" y="7163292"/>
                  <a:pt x="9349769" y="7258938"/>
                  <a:pt x="9557752" y="7279074"/>
                </a:cubicBezTo>
                <a:close/>
              </a:path>
            </a:pathLst>
          </a:custGeom>
          <a:solidFill>
            <a:srgbClr val="526CA6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dirty="0"/>
          </a:p>
        </p:txBody>
      </p:sp>
      <p:graphicFrame>
        <p:nvGraphicFramePr>
          <p:cNvPr id="9" name="Diagramm 8">
            <a:extLst>
              <a:ext uri="{FF2B5EF4-FFF2-40B4-BE49-F238E27FC236}">
                <a16:creationId xmlns:a16="http://schemas.microsoft.com/office/drawing/2014/main" id="{9C28CCC0-221F-509E-CDCB-B4EBDEA1AE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90078461"/>
              </p:ext>
            </p:extLst>
          </p:nvPr>
        </p:nvGraphicFramePr>
        <p:xfrm>
          <a:off x="95535" y="-400050"/>
          <a:ext cx="10058399" cy="1852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Textfeld 3">
            <a:extLst>
              <a:ext uri="{FF2B5EF4-FFF2-40B4-BE49-F238E27FC236}">
                <a16:creationId xmlns:a16="http://schemas.microsoft.com/office/drawing/2014/main" id="{481C67B6-AF8C-ED4F-1B41-BE3325A51E0C}"/>
              </a:ext>
            </a:extLst>
          </p:cNvPr>
          <p:cNvSpPr txBox="1"/>
          <p:nvPr/>
        </p:nvSpPr>
        <p:spPr>
          <a:xfrm>
            <a:off x="447674" y="5926035"/>
            <a:ext cx="77812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Buckingham Palace</a:t>
            </a:r>
          </a:p>
          <a:p>
            <a:pPr algn="ctr"/>
            <a:r>
              <a:rPr lang="de-DE" sz="2200" dirty="0">
                <a:solidFill>
                  <a:schemeClr val="bg1"/>
                </a:solidFill>
                <a:latin typeface="Calibri" panose="020F0502020204030204" pitchFamily="34" charset="0"/>
              </a:rPr>
              <a:t>(offizielle Residenz des britischen Monarchen)</a:t>
            </a:r>
            <a:endParaRPr lang="de-DE" sz="2200" dirty="0">
              <a:solidFill>
                <a:schemeClr val="bg1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8D7BFDD-4D84-07DD-5147-BEF389CE50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931964"/>
            <a:ext cx="7781273" cy="4994071"/>
          </a:xfrm>
          <a:prstGeom prst="rect">
            <a:avLst/>
          </a:prstGeom>
          <a:noFill/>
          <a:ln w="381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64090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51F344-26AD-69E1-8647-E6B8100A65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London Wallpapers (94 images) - WallpaperCat">
            <a:extLst>
              <a:ext uri="{FF2B5EF4-FFF2-40B4-BE49-F238E27FC236}">
                <a16:creationId xmlns:a16="http://schemas.microsoft.com/office/drawing/2014/main" id="{E8FDAE4E-E0C2-1D2F-67F4-1E528CD323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52400"/>
            <a:ext cx="12500309" cy="7031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reihandform: Form 4">
            <a:extLst>
              <a:ext uri="{FF2B5EF4-FFF2-40B4-BE49-F238E27FC236}">
                <a16:creationId xmlns:a16="http://schemas.microsoft.com/office/drawing/2014/main" id="{1FFF31FB-8A24-17C0-1C71-CE3FBA5BAB89}"/>
              </a:ext>
            </a:extLst>
          </p:cNvPr>
          <p:cNvSpPr/>
          <p:nvPr/>
        </p:nvSpPr>
        <p:spPr>
          <a:xfrm flipV="1">
            <a:off x="0" y="-400050"/>
            <a:ext cx="12325350" cy="7279074"/>
          </a:xfrm>
          <a:custGeom>
            <a:avLst/>
            <a:gdLst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828672 w 12500308"/>
              <a:gd name="connsiteY3" fmla="*/ 6509800 h 7279074"/>
              <a:gd name="connsiteX4" fmla="*/ 11319482 w 12500308"/>
              <a:gd name="connsiteY4" fmla="*/ 5148775 h 7279074"/>
              <a:gd name="connsiteX5" fmla="*/ 8703728 w 12500308"/>
              <a:gd name="connsiteY5" fmla="*/ 1716628 h 7279074"/>
              <a:gd name="connsiteX6" fmla="*/ 9557752 w 12500308"/>
              <a:gd name="connsiteY6" fmla="*/ 42048 h 7279074"/>
              <a:gd name="connsiteX7" fmla="*/ 12500307 w 12500308"/>
              <a:gd name="connsiteY7" fmla="*/ 42048 h 7279074"/>
              <a:gd name="connsiteX8" fmla="*/ 12500307 w 12500308"/>
              <a:gd name="connsiteY8" fmla="*/ 7031424 h 7279074"/>
              <a:gd name="connsiteX9" fmla="*/ 12500308 w 12500308"/>
              <a:gd name="connsiteY9" fmla="*/ 7031424 h 7279074"/>
              <a:gd name="connsiteX10" fmla="*/ 12500308 w 12500308"/>
              <a:gd name="connsiteY10" fmla="*/ 0 h 7279074"/>
              <a:gd name="connsiteX11" fmla="*/ 0 w 12500308"/>
              <a:gd name="connsiteY11" fmla="*/ 0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1319482 w 12500308"/>
              <a:gd name="connsiteY3" fmla="*/ 5148775 h 7279074"/>
              <a:gd name="connsiteX4" fmla="*/ 8703728 w 12500308"/>
              <a:gd name="connsiteY4" fmla="*/ 171662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1090882 w 12500308"/>
              <a:gd name="connsiteY3" fmla="*/ 5167825 h 7279074"/>
              <a:gd name="connsiteX4" fmla="*/ 8703728 w 12500308"/>
              <a:gd name="connsiteY4" fmla="*/ 171662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936319 w 12500308"/>
              <a:gd name="connsiteY3" fmla="*/ 5167825 h 7279074"/>
              <a:gd name="connsiteX4" fmla="*/ 8703728 w 12500308"/>
              <a:gd name="connsiteY4" fmla="*/ 171662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936319 w 12500308"/>
              <a:gd name="connsiteY3" fmla="*/ 5167825 h 7279074"/>
              <a:gd name="connsiteX4" fmla="*/ 9264020 w 12500308"/>
              <a:gd name="connsiteY4" fmla="*/ 184997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936319 w 12500308"/>
              <a:gd name="connsiteY3" fmla="*/ 5167825 h 7279074"/>
              <a:gd name="connsiteX4" fmla="*/ 9264020 w 12500308"/>
              <a:gd name="connsiteY4" fmla="*/ 184997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743115 w 12500308"/>
              <a:gd name="connsiteY3" fmla="*/ 5167825 h 7279074"/>
              <a:gd name="connsiteX4" fmla="*/ 9264020 w 12500308"/>
              <a:gd name="connsiteY4" fmla="*/ 184997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743115 w 12500308"/>
              <a:gd name="connsiteY3" fmla="*/ 5167825 h 7279074"/>
              <a:gd name="connsiteX4" fmla="*/ 9051495 w 12500308"/>
              <a:gd name="connsiteY4" fmla="*/ 202142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781756 w 12500308"/>
              <a:gd name="connsiteY3" fmla="*/ 5034475 h 7279074"/>
              <a:gd name="connsiteX4" fmla="*/ 9051495 w 12500308"/>
              <a:gd name="connsiteY4" fmla="*/ 202142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500308" h="7279074">
                <a:moveTo>
                  <a:pt x="0" y="7031424"/>
                </a:moveTo>
                <a:lnTo>
                  <a:pt x="9829861" y="7031424"/>
                </a:lnTo>
                <a:lnTo>
                  <a:pt x="9941238" y="6983199"/>
                </a:lnTo>
                <a:cubicBezTo>
                  <a:pt x="10189508" y="6669424"/>
                  <a:pt x="10930047" y="5861437"/>
                  <a:pt x="10781756" y="5034475"/>
                </a:cubicBezTo>
                <a:cubicBezTo>
                  <a:pt x="10633466" y="4207513"/>
                  <a:pt x="9210415" y="2850324"/>
                  <a:pt x="9051495" y="2021428"/>
                </a:cubicBezTo>
                <a:cubicBezTo>
                  <a:pt x="8892575" y="1192532"/>
                  <a:pt x="9390614" y="267870"/>
                  <a:pt x="9828238" y="61098"/>
                </a:cubicBezTo>
                <a:lnTo>
                  <a:pt x="12500307" y="42048"/>
                </a:lnTo>
                <a:lnTo>
                  <a:pt x="12500307" y="7031424"/>
                </a:lnTo>
                <a:lnTo>
                  <a:pt x="12500308" y="7031424"/>
                </a:lnTo>
                <a:lnTo>
                  <a:pt x="12500308" y="0"/>
                </a:lnTo>
                <a:lnTo>
                  <a:pt x="0" y="0"/>
                </a:lnTo>
                <a:lnTo>
                  <a:pt x="0" y="7031424"/>
                </a:lnTo>
                <a:close/>
                <a:moveTo>
                  <a:pt x="9557752" y="7279074"/>
                </a:moveTo>
                <a:lnTo>
                  <a:pt x="12500307" y="7279074"/>
                </a:lnTo>
                <a:lnTo>
                  <a:pt x="12500307" y="7031424"/>
                </a:lnTo>
                <a:lnTo>
                  <a:pt x="9829861" y="7031424"/>
                </a:lnTo>
                <a:lnTo>
                  <a:pt x="9813780" y="7038387"/>
                </a:lnTo>
                <a:cubicBezTo>
                  <a:pt x="9529414" y="7163292"/>
                  <a:pt x="9349769" y="7258938"/>
                  <a:pt x="9557752" y="7279074"/>
                </a:cubicBezTo>
                <a:close/>
              </a:path>
            </a:pathLst>
          </a:custGeom>
          <a:solidFill>
            <a:srgbClr val="526CA6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dirty="0"/>
          </a:p>
        </p:txBody>
      </p:sp>
      <p:graphicFrame>
        <p:nvGraphicFramePr>
          <p:cNvPr id="9" name="Diagramm 8">
            <a:extLst>
              <a:ext uri="{FF2B5EF4-FFF2-40B4-BE49-F238E27FC236}">
                <a16:creationId xmlns:a16="http://schemas.microsoft.com/office/drawing/2014/main" id="{E153BB44-6400-2581-B497-F995EF0E3A55}"/>
              </a:ext>
            </a:extLst>
          </p:cNvPr>
          <p:cNvGraphicFramePr/>
          <p:nvPr/>
        </p:nvGraphicFramePr>
        <p:xfrm>
          <a:off x="95535" y="-400050"/>
          <a:ext cx="10058399" cy="1852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Textfeld 3">
            <a:extLst>
              <a:ext uri="{FF2B5EF4-FFF2-40B4-BE49-F238E27FC236}">
                <a16:creationId xmlns:a16="http://schemas.microsoft.com/office/drawing/2014/main" id="{31FA9BCA-7C5F-512C-9195-25B5564F587C}"/>
              </a:ext>
            </a:extLst>
          </p:cNvPr>
          <p:cNvSpPr txBox="1"/>
          <p:nvPr/>
        </p:nvSpPr>
        <p:spPr>
          <a:xfrm>
            <a:off x="447674" y="5802920"/>
            <a:ext cx="77791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Big Ben</a:t>
            </a:r>
          </a:p>
          <a:p>
            <a:pPr algn="ctr"/>
            <a:r>
              <a:rPr lang="de-DE" sz="2200" dirty="0">
                <a:solidFill>
                  <a:schemeClr val="bg1"/>
                </a:solidFill>
                <a:latin typeface="Calibri" panose="020F0502020204030204" pitchFamily="34" charset="0"/>
              </a:rPr>
              <a:t>(Glockenturm - Teil des Palace </a:t>
            </a:r>
            <a:r>
              <a:rPr lang="de-DE" sz="2200" dirty="0" err="1">
                <a:solidFill>
                  <a:schemeClr val="bg1"/>
                </a:solidFill>
                <a:latin typeface="Calibri" panose="020F0502020204030204" pitchFamily="34" charset="0"/>
              </a:rPr>
              <a:t>of</a:t>
            </a:r>
            <a:r>
              <a:rPr lang="de-DE" sz="2200" dirty="0">
                <a:solidFill>
                  <a:schemeClr val="bg1"/>
                </a:solidFill>
                <a:latin typeface="Calibri" panose="020F0502020204030204" pitchFamily="34" charset="0"/>
              </a:rPr>
              <a:t> Westminster)</a:t>
            </a:r>
            <a:endParaRPr lang="de-DE" sz="2200" dirty="0">
              <a:solidFill>
                <a:schemeClr val="bg1"/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21817CF-EC4F-C441-6193-2D7BD57C45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6" y="1864726"/>
            <a:ext cx="7779148" cy="3938194"/>
          </a:xfrm>
          <a:prstGeom prst="rect">
            <a:avLst/>
          </a:prstGeom>
          <a:noFill/>
          <a:ln w="381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55774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3EC986-614B-F1F5-6C86-DE2E5D415F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London Wallpapers (94 images) - WallpaperCat">
            <a:extLst>
              <a:ext uri="{FF2B5EF4-FFF2-40B4-BE49-F238E27FC236}">
                <a16:creationId xmlns:a16="http://schemas.microsoft.com/office/drawing/2014/main" id="{460990D0-F583-DE5F-1A85-81F9CE791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52400"/>
            <a:ext cx="12500309" cy="7031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reihandform: Form 4">
            <a:extLst>
              <a:ext uri="{FF2B5EF4-FFF2-40B4-BE49-F238E27FC236}">
                <a16:creationId xmlns:a16="http://schemas.microsoft.com/office/drawing/2014/main" id="{23035365-965B-ED7F-BB2D-1640A70CB160}"/>
              </a:ext>
            </a:extLst>
          </p:cNvPr>
          <p:cNvSpPr/>
          <p:nvPr/>
        </p:nvSpPr>
        <p:spPr>
          <a:xfrm flipV="1">
            <a:off x="0" y="-400050"/>
            <a:ext cx="12325350" cy="7279074"/>
          </a:xfrm>
          <a:custGeom>
            <a:avLst/>
            <a:gdLst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828672 w 12500308"/>
              <a:gd name="connsiteY3" fmla="*/ 6509800 h 7279074"/>
              <a:gd name="connsiteX4" fmla="*/ 11319482 w 12500308"/>
              <a:gd name="connsiteY4" fmla="*/ 5148775 h 7279074"/>
              <a:gd name="connsiteX5" fmla="*/ 8703728 w 12500308"/>
              <a:gd name="connsiteY5" fmla="*/ 1716628 h 7279074"/>
              <a:gd name="connsiteX6" fmla="*/ 9557752 w 12500308"/>
              <a:gd name="connsiteY6" fmla="*/ 42048 h 7279074"/>
              <a:gd name="connsiteX7" fmla="*/ 12500307 w 12500308"/>
              <a:gd name="connsiteY7" fmla="*/ 42048 h 7279074"/>
              <a:gd name="connsiteX8" fmla="*/ 12500307 w 12500308"/>
              <a:gd name="connsiteY8" fmla="*/ 7031424 h 7279074"/>
              <a:gd name="connsiteX9" fmla="*/ 12500308 w 12500308"/>
              <a:gd name="connsiteY9" fmla="*/ 7031424 h 7279074"/>
              <a:gd name="connsiteX10" fmla="*/ 12500308 w 12500308"/>
              <a:gd name="connsiteY10" fmla="*/ 0 h 7279074"/>
              <a:gd name="connsiteX11" fmla="*/ 0 w 12500308"/>
              <a:gd name="connsiteY11" fmla="*/ 0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1319482 w 12500308"/>
              <a:gd name="connsiteY3" fmla="*/ 5148775 h 7279074"/>
              <a:gd name="connsiteX4" fmla="*/ 8703728 w 12500308"/>
              <a:gd name="connsiteY4" fmla="*/ 171662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1090882 w 12500308"/>
              <a:gd name="connsiteY3" fmla="*/ 5167825 h 7279074"/>
              <a:gd name="connsiteX4" fmla="*/ 8703728 w 12500308"/>
              <a:gd name="connsiteY4" fmla="*/ 171662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936319 w 12500308"/>
              <a:gd name="connsiteY3" fmla="*/ 5167825 h 7279074"/>
              <a:gd name="connsiteX4" fmla="*/ 8703728 w 12500308"/>
              <a:gd name="connsiteY4" fmla="*/ 171662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936319 w 12500308"/>
              <a:gd name="connsiteY3" fmla="*/ 5167825 h 7279074"/>
              <a:gd name="connsiteX4" fmla="*/ 9264020 w 12500308"/>
              <a:gd name="connsiteY4" fmla="*/ 184997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936319 w 12500308"/>
              <a:gd name="connsiteY3" fmla="*/ 5167825 h 7279074"/>
              <a:gd name="connsiteX4" fmla="*/ 9264020 w 12500308"/>
              <a:gd name="connsiteY4" fmla="*/ 184997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743115 w 12500308"/>
              <a:gd name="connsiteY3" fmla="*/ 5167825 h 7279074"/>
              <a:gd name="connsiteX4" fmla="*/ 9264020 w 12500308"/>
              <a:gd name="connsiteY4" fmla="*/ 184997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743115 w 12500308"/>
              <a:gd name="connsiteY3" fmla="*/ 5167825 h 7279074"/>
              <a:gd name="connsiteX4" fmla="*/ 9051495 w 12500308"/>
              <a:gd name="connsiteY4" fmla="*/ 202142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781756 w 12500308"/>
              <a:gd name="connsiteY3" fmla="*/ 5034475 h 7279074"/>
              <a:gd name="connsiteX4" fmla="*/ 9051495 w 12500308"/>
              <a:gd name="connsiteY4" fmla="*/ 202142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500308" h="7279074">
                <a:moveTo>
                  <a:pt x="0" y="7031424"/>
                </a:moveTo>
                <a:lnTo>
                  <a:pt x="9829861" y="7031424"/>
                </a:lnTo>
                <a:lnTo>
                  <a:pt x="9941238" y="6983199"/>
                </a:lnTo>
                <a:cubicBezTo>
                  <a:pt x="10189508" y="6669424"/>
                  <a:pt x="10930047" y="5861437"/>
                  <a:pt x="10781756" y="5034475"/>
                </a:cubicBezTo>
                <a:cubicBezTo>
                  <a:pt x="10633466" y="4207513"/>
                  <a:pt x="9210415" y="2850324"/>
                  <a:pt x="9051495" y="2021428"/>
                </a:cubicBezTo>
                <a:cubicBezTo>
                  <a:pt x="8892575" y="1192532"/>
                  <a:pt x="9390614" y="267870"/>
                  <a:pt x="9828238" y="61098"/>
                </a:cubicBezTo>
                <a:lnTo>
                  <a:pt x="12500307" y="42048"/>
                </a:lnTo>
                <a:lnTo>
                  <a:pt x="12500307" y="7031424"/>
                </a:lnTo>
                <a:lnTo>
                  <a:pt x="12500308" y="7031424"/>
                </a:lnTo>
                <a:lnTo>
                  <a:pt x="12500308" y="0"/>
                </a:lnTo>
                <a:lnTo>
                  <a:pt x="0" y="0"/>
                </a:lnTo>
                <a:lnTo>
                  <a:pt x="0" y="7031424"/>
                </a:lnTo>
                <a:close/>
                <a:moveTo>
                  <a:pt x="9557752" y="7279074"/>
                </a:moveTo>
                <a:lnTo>
                  <a:pt x="12500307" y="7279074"/>
                </a:lnTo>
                <a:lnTo>
                  <a:pt x="12500307" y="7031424"/>
                </a:lnTo>
                <a:lnTo>
                  <a:pt x="9829861" y="7031424"/>
                </a:lnTo>
                <a:lnTo>
                  <a:pt x="9813780" y="7038387"/>
                </a:lnTo>
                <a:cubicBezTo>
                  <a:pt x="9529414" y="7163292"/>
                  <a:pt x="9349769" y="7258938"/>
                  <a:pt x="9557752" y="7279074"/>
                </a:cubicBezTo>
                <a:close/>
              </a:path>
            </a:pathLst>
          </a:custGeom>
          <a:solidFill>
            <a:srgbClr val="526CA6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dirty="0"/>
          </a:p>
        </p:txBody>
      </p:sp>
      <p:graphicFrame>
        <p:nvGraphicFramePr>
          <p:cNvPr id="9" name="Diagramm 8">
            <a:extLst>
              <a:ext uri="{FF2B5EF4-FFF2-40B4-BE49-F238E27FC236}">
                <a16:creationId xmlns:a16="http://schemas.microsoft.com/office/drawing/2014/main" id="{18BF9122-FB45-B7C6-9BF1-8B9D23761804}"/>
              </a:ext>
            </a:extLst>
          </p:cNvPr>
          <p:cNvGraphicFramePr/>
          <p:nvPr/>
        </p:nvGraphicFramePr>
        <p:xfrm>
          <a:off x="95535" y="-400050"/>
          <a:ext cx="10058399" cy="1852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Textfeld 3">
            <a:extLst>
              <a:ext uri="{FF2B5EF4-FFF2-40B4-BE49-F238E27FC236}">
                <a16:creationId xmlns:a16="http://schemas.microsoft.com/office/drawing/2014/main" id="{26255EF2-5400-B161-45C0-B9FB3F2DAD81}"/>
              </a:ext>
            </a:extLst>
          </p:cNvPr>
          <p:cNvSpPr txBox="1"/>
          <p:nvPr/>
        </p:nvSpPr>
        <p:spPr>
          <a:xfrm>
            <a:off x="600808" y="6027616"/>
            <a:ext cx="7265377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de-DE" sz="2200" dirty="0">
                <a:solidFill>
                  <a:schemeClr val="bg1"/>
                </a:solidFill>
              </a:rPr>
              <a:t> Tower </a:t>
            </a:r>
            <a:r>
              <a:rPr lang="de-DE" sz="2200" dirty="0" err="1">
                <a:solidFill>
                  <a:schemeClr val="bg1"/>
                </a:solidFill>
              </a:rPr>
              <a:t>of</a:t>
            </a:r>
            <a:r>
              <a:rPr lang="de-DE" sz="2200" dirty="0">
                <a:solidFill>
                  <a:schemeClr val="bg1"/>
                </a:solidFill>
              </a:rPr>
              <a:t> London</a:t>
            </a:r>
            <a:endParaRPr lang="de-DE" sz="22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Tower of London">
            <a:extLst>
              <a:ext uri="{FF2B5EF4-FFF2-40B4-BE49-F238E27FC236}">
                <a16:creationId xmlns:a16="http://schemas.microsoft.com/office/drawing/2014/main" id="{DF25BACF-7136-67AB-2B94-0F0D3FEC1B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08" y="1184031"/>
            <a:ext cx="7265377" cy="4843585"/>
          </a:xfrm>
          <a:prstGeom prst="rect">
            <a:avLst/>
          </a:prstGeom>
          <a:noFill/>
          <a:ln w="381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53227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35FFF-C73E-BD1A-D5B3-439D3D88F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London Wallpapers (94 images) - WallpaperCat">
            <a:extLst>
              <a:ext uri="{FF2B5EF4-FFF2-40B4-BE49-F238E27FC236}">
                <a16:creationId xmlns:a16="http://schemas.microsoft.com/office/drawing/2014/main" id="{E3B7A284-A9BB-8A27-118A-8AF4D56AD4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52400"/>
            <a:ext cx="12500309" cy="7031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reihandform: Form 4">
            <a:extLst>
              <a:ext uri="{FF2B5EF4-FFF2-40B4-BE49-F238E27FC236}">
                <a16:creationId xmlns:a16="http://schemas.microsoft.com/office/drawing/2014/main" id="{81F25C54-A8D5-0AD4-9916-310F2FFB144F}"/>
              </a:ext>
            </a:extLst>
          </p:cNvPr>
          <p:cNvSpPr/>
          <p:nvPr/>
        </p:nvSpPr>
        <p:spPr>
          <a:xfrm flipV="1">
            <a:off x="0" y="-400050"/>
            <a:ext cx="12325350" cy="7279074"/>
          </a:xfrm>
          <a:custGeom>
            <a:avLst/>
            <a:gdLst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828672 w 12500308"/>
              <a:gd name="connsiteY3" fmla="*/ 6509800 h 7279074"/>
              <a:gd name="connsiteX4" fmla="*/ 11319482 w 12500308"/>
              <a:gd name="connsiteY4" fmla="*/ 5148775 h 7279074"/>
              <a:gd name="connsiteX5" fmla="*/ 8703728 w 12500308"/>
              <a:gd name="connsiteY5" fmla="*/ 1716628 h 7279074"/>
              <a:gd name="connsiteX6" fmla="*/ 9557752 w 12500308"/>
              <a:gd name="connsiteY6" fmla="*/ 42048 h 7279074"/>
              <a:gd name="connsiteX7" fmla="*/ 12500307 w 12500308"/>
              <a:gd name="connsiteY7" fmla="*/ 42048 h 7279074"/>
              <a:gd name="connsiteX8" fmla="*/ 12500307 w 12500308"/>
              <a:gd name="connsiteY8" fmla="*/ 7031424 h 7279074"/>
              <a:gd name="connsiteX9" fmla="*/ 12500308 w 12500308"/>
              <a:gd name="connsiteY9" fmla="*/ 7031424 h 7279074"/>
              <a:gd name="connsiteX10" fmla="*/ 12500308 w 12500308"/>
              <a:gd name="connsiteY10" fmla="*/ 0 h 7279074"/>
              <a:gd name="connsiteX11" fmla="*/ 0 w 12500308"/>
              <a:gd name="connsiteY11" fmla="*/ 0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1319482 w 12500308"/>
              <a:gd name="connsiteY3" fmla="*/ 5148775 h 7279074"/>
              <a:gd name="connsiteX4" fmla="*/ 8703728 w 12500308"/>
              <a:gd name="connsiteY4" fmla="*/ 171662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1090882 w 12500308"/>
              <a:gd name="connsiteY3" fmla="*/ 5167825 h 7279074"/>
              <a:gd name="connsiteX4" fmla="*/ 8703728 w 12500308"/>
              <a:gd name="connsiteY4" fmla="*/ 171662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936319 w 12500308"/>
              <a:gd name="connsiteY3" fmla="*/ 5167825 h 7279074"/>
              <a:gd name="connsiteX4" fmla="*/ 8703728 w 12500308"/>
              <a:gd name="connsiteY4" fmla="*/ 171662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936319 w 12500308"/>
              <a:gd name="connsiteY3" fmla="*/ 5167825 h 7279074"/>
              <a:gd name="connsiteX4" fmla="*/ 9264020 w 12500308"/>
              <a:gd name="connsiteY4" fmla="*/ 184997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936319 w 12500308"/>
              <a:gd name="connsiteY3" fmla="*/ 5167825 h 7279074"/>
              <a:gd name="connsiteX4" fmla="*/ 9264020 w 12500308"/>
              <a:gd name="connsiteY4" fmla="*/ 184997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743115 w 12500308"/>
              <a:gd name="connsiteY3" fmla="*/ 5167825 h 7279074"/>
              <a:gd name="connsiteX4" fmla="*/ 9264020 w 12500308"/>
              <a:gd name="connsiteY4" fmla="*/ 184997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743115 w 12500308"/>
              <a:gd name="connsiteY3" fmla="*/ 5167825 h 7279074"/>
              <a:gd name="connsiteX4" fmla="*/ 9051495 w 12500308"/>
              <a:gd name="connsiteY4" fmla="*/ 202142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781756 w 12500308"/>
              <a:gd name="connsiteY3" fmla="*/ 5034475 h 7279074"/>
              <a:gd name="connsiteX4" fmla="*/ 9051495 w 12500308"/>
              <a:gd name="connsiteY4" fmla="*/ 202142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500308" h="7279074">
                <a:moveTo>
                  <a:pt x="0" y="7031424"/>
                </a:moveTo>
                <a:lnTo>
                  <a:pt x="9829861" y="7031424"/>
                </a:lnTo>
                <a:lnTo>
                  <a:pt x="9941238" y="6983199"/>
                </a:lnTo>
                <a:cubicBezTo>
                  <a:pt x="10189508" y="6669424"/>
                  <a:pt x="10930047" y="5861437"/>
                  <a:pt x="10781756" y="5034475"/>
                </a:cubicBezTo>
                <a:cubicBezTo>
                  <a:pt x="10633466" y="4207513"/>
                  <a:pt x="9210415" y="2850324"/>
                  <a:pt x="9051495" y="2021428"/>
                </a:cubicBezTo>
                <a:cubicBezTo>
                  <a:pt x="8892575" y="1192532"/>
                  <a:pt x="9390614" y="267870"/>
                  <a:pt x="9828238" y="61098"/>
                </a:cubicBezTo>
                <a:lnTo>
                  <a:pt x="12500307" y="42048"/>
                </a:lnTo>
                <a:lnTo>
                  <a:pt x="12500307" y="7031424"/>
                </a:lnTo>
                <a:lnTo>
                  <a:pt x="12500308" y="7031424"/>
                </a:lnTo>
                <a:lnTo>
                  <a:pt x="12500308" y="0"/>
                </a:lnTo>
                <a:lnTo>
                  <a:pt x="0" y="0"/>
                </a:lnTo>
                <a:lnTo>
                  <a:pt x="0" y="7031424"/>
                </a:lnTo>
                <a:close/>
                <a:moveTo>
                  <a:pt x="9557752" y="7279074"/>
                </a:moveTo>
                <a:lnTo>
                  <a:pt x="12500307" y="7279074"/>
                </a:lnTo>
                <a:lnTo>
                  <a:pt x="12500307" y="7031424"/>
                </a:lnTo>
                <a:lnTo>
                  <a:pt x="9829861" y="7031424"/>
                </a:lnTo>
                <a:lnTo>
                  <a:pt x="9813780" y="7038387"/>
                </a:lnTo>
                <a:cubicBezTo>
                  <a:pt x="9529414" y="7163292"/>
                  <a:pt x="9349769" y="7258938"/>
                  <a:pt x="9557752" y="7279074"/>
                </a:cubicBezTo>
                <a:close/>
              </a:path>
            </a:pathLst>
          </a:custGeom>
          <a:solidFill>
            <a:srgbClr val="526CA6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dirty="0"/>
          </a:p>
        </p:txBody>
      </p:sp>
      <p:graphicFrame>
        <p:nvGraphicFramePr>
          <p:cNvPr id="9" name="Diagramm 8">
            <a:extLst>
              <a:ext uri="{FF2B5EF4-FFF2-40B4-BE49-F238E27FC236}">
                <a16:creationId xmlns:a16="http://schemas.microsoft.com/office/drawing/2014/main" id="{3156C888-350A-3D3F-A790-C571C7190C41}"/>
              </a:ext>
            </a:extLst>
          </p:cNvPr>
          <p:cNvGraphicFramePr/>
          <p:nvPr/>
        </p:nvGraphicFramePr>
        <p:xfrm>
          <a:off x="95535" y="-400050"/>
          <a:ext cx="10058399" cy="1852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Textfeld 3">
            <a:extLst>
              <a:ext uri="{FF2B5EF4-FFF2-40B4-BE49-F238E27FC236}">
                <a16:creationId xmlns:a16="http://schemas.microsoft.com/office/drawing/2014/main" id="{B0D5708E-18F9-196F-08F1-EAE08260CBB6}"/>
              </a:ext>
            </a:extLst>
          </p:cNvPr>
          <p:cNvSpPr txBox="1"/>
          <p:nvPr/>
        </p:nvSpPr>
        <p:spPr>
          <a:xfrm>
            <a:off x="554128" y="5572342"/>
            <a:ext cx="7847482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de-DE" sz="2200" dirty="0">
                <a:solidFill>
                  <a:schemeClr val="bg1"/>
                </a:solidFill>
              </a:rPr>
              <a:t> Tower Bridge</a:t>
            </a:r>
            <a:endParaRPr lang="de-DE" sz="22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Audioguide TOWER BRIDGE - Einführung - Reiseführer | MyWoWo">
            <a:extLst>
              <a:ext uri="{FF2B5EF4-FFF2-40B4-BE49-F238E27FC236}">
                <a16:creationId xmlns:a16="http://schemas.microsoft.com/office/drawing/2014/main" id="{B6C743C3-39EA-4888-CBA6-4133EE199E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28" y="1452414"/>
            <a:ext cx="7847482" cy="4119928"/>
          </a:xfrm>
          <a:prstGeom prst="rect">
            <a:avLst/>
          </a:prstGeom>
          <a:noFill/>
          <a:ln w="381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11165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8111ED-257C-4828-595E-AEFAB36BC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London Wallpapers (94 images) - WallpaperCat">
            <a:extLst>
              <a:ext uri="{FF2B5EF4-FFF2-40B4-BE49-F238E27FC236}">
                <a16:creationId xmlns:a16="http://schemas.microsoft.com/office/drawing/2014/main" id="{F94AC190-96DB-7087-57F1-39BD784DEB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52400"/>
            <a:ext cx="12500309" cy="7031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reihandform: Form 4">
            <a:extLst>
              <a:ext uri="{FF2B5EF4-FFF2-40B4-BE49-F238E27FC236}">
                <a16:creationId xmlns:a16="http://schemas.microsoft.com/office/drawing/2014/main" id="{66522BBA-D53A-6528-EAF1-56991639CAF8}"/>
              </a:ext>
            </a:extLst>
          </p:cNvPr>
          <p:cNvSpPr/>
          <p:nvPr/>
        </p:nvSpPr>
        <p:spPr>
          <a:xfrm flipV="1">
            <a:off x="0" y="-400050"/>
            <a:ext cx="12325350" cy="7279074"/>
          </a:xfrm>
          <a:custGeom>
            <a:avLst/>
            <a:gdLst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828672 w 12500308"/>
              <a:gd name="connsiteY3" fmla="*/ 6509800 h 7279074"/>
              <a:gd name="connsiteX4" fmla="*/ 11319482 w 12500308"/>
              <a:gd name="connsiteY4" fmla="*/ 5148775 h 7279074"/>
              <a:gd name="connsiteX5" fmla="*/ 8703728 w 12500308"/>
              <a:gd name="connsiteY5" fmla="*/ 1716628 h 7279074"/>
              <a:gd name="connsiteX6" fmla="*/ 9557752 w 12500308"/>
              <a:gd name="connsiteY6" fmla="*/ 42048 h 7279074"/>
              <a:gd name="connsiteX7" fmla="*/ 12500307 w 12500308"/>
              <a:gd name="connsiteY7" fmla="*/ 42048 h 7279074"/>
              <a:gd name="connsiteX8" fmla="*/ 12500307 w 12500308"/>
              <a:gd name="connsiteY8" fmla="*/ 7031424 h 7279074"/>
              <a:gd name="connsiteX9" fmla="*/ 12500308 w 12500308"/>
              <a:gd name="connsiteY9" fmla="*/ 7031424 h 7279074"/>
              <a:gd name="connsiteX10" fmla="*/ 12500308 w 12500308"/>
              <a:gd name="connsiteY10" fmla="*/ 0 h 7279074"/>
              <a:gd name="connsiteX11" fmla="*/ 0 w 12500308"/>
              <a:gd name="connsiteY11" fmla="*/ 0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1319482 w 12500308"/>
              <a:gd name="connsiteY3" fmla="*/ 5148775 h 7279074"/>
              <a:gd name="connsiteX4" fmla="*/ 8703728 w 12500308"/>
              <a:gd name="connsiteY4" fmla="*/ 171662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1090882 w 12500308"/>
              <a:gd name="connsiteY3" fmla="*/ 5167825 h 7279074"/>
              <a:gd name="connsiteX4" fmla="*/ 8703728 w 12500308"/>
              <a:gd name="connsiteY4" fmla="*/ 171662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936319 w 12500308"/>
              <a:gd name="connsiteY3" fmla="*/ 5167825 h 7279074"/>
              <a:gd name="connsiteX4" fmla="*/ 8703728 w 12500308"/>
              <a:gd name="connsiteY4" fmla="*/ 171662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936319 w 12500308"/>
              <a:gd name="connsiteY3" fmla="*/ 5167825 h 7279074"/>
              <a:gd name="connsiteX4" fmla="*/ 9264020 w 12500308"/>
              <a:gd name="connsiteY4" fmla="*/ 184997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936319 w 12500308"/>
              <a:gd name="connsiteY3" fmla="*/ 5167825 h 7279074"/>
              <a:gd name="connsiteX4" fmla="*/ 9264020 w 12500308"/>
              <a:gd name="connsiteY4" fmla="*/ 184997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743115 w 12500308"/>
              <a:gd name="connsiteY3" fmla="*/ 5167825 h 7279074"/>
              <a:gd name="connsiteX4" fmla="*/ 9264020 w 12500308"/>
              <a:gd name="connsiteY4" fmla="*/ 184997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743115 w 12500308"/>
              <a:gd name="connsiteY3" fmla="*/ 5167825 h 7279074"/>
              <a:gd name="connsiteX4" fmla="*/ 9051495 w 12500308"/>
              <a:gd name="connsiteY4" fmla="*/ 202142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781756 w 12500308"/>
              <a:gd name="connsiteY3" fmla="*/ 5034475 h 7279074"/>
              <a:gd name="connsiteX4" fmla="*/ 9051495 w 12500308"/>
              <a:gd name="connsiteY4" fmla="*/ 202142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500308" h="7279074">
                <a:moveTo>
                  <a:pt x="0" y="7031424"/>
                </a:moveTo>
                <a:lnTo>
                  <a:pt x="9829861" y="7031424"/>
                </a:lnTo>
                <a:lnTo>
                  <a:pt x="9941238" y="6983199"/>
                </a:lnTo>
                <a:cubicBezTo>
                  <a:pt x="10189508" y="6669424"/>
                  <a:pt x="10930047" y="5861437"/>
                  <a:pt x="10781756" y="5034475"/>
                </a:cubicBezTo>
                <a:cubicBezTo>
                  <a:pt x="10633466" y="4207513"/>
                  <a:pt x="9210415" y="2850324"/>
                  <a:pt x="9051495" y="2021428"/>
                </a:cubicBezTo>
                <a:cubicBezTo>
                  <a:pt x="8892575" y="1192532"/>
                  <a:pt x="9390614" y="267870"/>
                  <a:pt x="9828238" y="61098"/>
                </a:cubicBezTo>
                <a:lnTo>
                  <a:pt x="12500307" y="42048"/>
                </a:lnTo>
                <a:lnTo>
                  <a:pt x="12500307" y="7031424"/>
                </a:lnTo>
                <a:lnTo>
                  <a:pt x="12500308" y="7031424"/>
                </a:lnTo>
                <a:lnTo>
                  <a:pt x="12500308" y="0"/>
                </a:lnTo>
                <a:lnTo>
                  <a:pt x="0" y="0"/>
                </a:lnTo>
                <a:lnTo>
                  <a:pt x="0" y="7031424"/>
                </a:lnTo>
                <a:close/>
                <a:moveTo>
                  <a:pt x="9557752" y="7279074"/>
                </a:moveTo>
                <a:lnTo>
                  <a:pt x="12500307" y="7279074"/>
                </a:lnTo>
                <a:lnTo>
                  <a:pt x="12500307" y="7031424"/>
                </a:lnTo>
                <a:lnTo>
                  <a:pt x="9829861" y="7031424"/>
                </a:lnTo>
                <a:lnTo>
                  <a:pt x="9813780" y="7038387"/>
                </a:lnTo>
                <a:cubicBezTo>
                  <a:pt x="9529414" y="7163292"/>
                  <a:pt x="9349769" y="7258938"/>
                  <a:pt x="9557752" y="7279074"/>
                </a:cubicBezTo>
                <a:close/>
              </a:path>
            </a:pathLst>
          </a:custGeom>
          <a:solidFill>
            <a:srgbClr val="526CA6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dirty="0"/>
          </a:p>
        </p:txBody>
      </p:sp>
      <p:graphicFrame>
        <p:nvGraphicFramePr>
          <p:cNvPr id="9" name="Diagramm 8">
            <a:extLst>
              <a:ext uri="{FF2B5EF4-FFF2-40B4-BE49-F238E27FC236}">
                <a16:creationId xmlns:a16="http://schemas.microsoft.com/office/drawing/2014/main" id="{9A8E7E9A-EAEE-1864-E4A3-635B6B980615}"/>
              </a:ext>
            </a:extLst>
          </p:cNvPr>
          <p:cNvGraphicFramePr/>
          <p:nvPr/>
        </p:nvGraphicFramePr>
        <p:xfrm>
          <a:off x="95535" y="-400050"/>
          <a:ext cx="10058399" cy="1852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Textfeld 3">
            <a:extLst>
              <a:ext uri="{FF2B5EF4-FFF2-40B4-BE49-F238E27FC236}">
                <a16:creationId xmlns:a16="http://schemas.microsoft.com/office/drawing/2014/main" id="{3750B2CF-F3BE-69EB-F7C9-425F67081BFF}"/>
              </a:ext>
            </a:extLst>
          </p:cNvPr>
          <p:cNvSpPr txBox="1"/>
          <p:nvPr/>
        </p:nvSpPr>
        <p:spPr>
          <a:xfrm>
            <a:off x="600644" y="5906056"/>
            <a:ext cx="7031078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sz="2200" dirty="0">
                <a:solidFill>
                  <a:schemeClr val="bg1"/>
                </a:solidFill>
              </a:rPr>
              <a:t>London Eye (Riesenrad)</a:t>
            </a:r>
            <a:endParaRPr lang="de-DE" sz="22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124" name="Picture 4" descr="London Eye – Wikipedia">
            <a:extLst>
              <a:ext uri="{FF2B5EF4-FFF2-40B4-BE49-F238E27FC236}">
                <a16:creationId xmlns:a16="http://schemas.microsoft.com/office/drawing/2014/main" id="{4CA7530B-0F4A-D158-7B10-DBC75DCA04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645" y="1218671"/>
            <a:ext cx="7031078" cy="4687385"/>
          </a:xfrm>
          <a:prstGeom prst="rect">
            <a:avLst/>
          </a:prstGeom>
          <a:noFill/>
          <a:ln w="381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44674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039D3F-5B70-A417-2B65-7E7D6E690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London Wallpapers (94 images) - WallpaperCat">
            <a:extLst>
              <a:ext uri="{FF2B5EF4-FFF2-40B4-BE49-F238E27FC236}">
                <a16:creationId xmlns:a16="http://schemas.microsoft.com/office/drawing/2014/main" id="{A4B96FBF-95A3-6418-204E-44736EF133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52400"/>
            <a:ext cx="12500309" cy="7031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reihandform: Form 4">
            <a:extLst>
              <a:ext uri="{FF2B5EF4-FFF2-40B4-BE49-F238E27FC236}">
                <a16:creationId xmlns:a16="http://schemas.microsoft.com/office/drawing/2014/main" id="{E02656E4-B9CF-A3A7-5F8F-9C0A40D95B8B}"/>
              </a:ext>
            </a:extLst>
          </p:cNvPr>
          <p:cNvSpPr/>
          <p:nvPr/>
        </p:nvSpPr>
        <p:spPr>
          <a:xfrm flipV="1">
            <a:off x="-1" y="-400050"/>
            <a:ext cx="12325350" cy="7279074"/>
          </a:xfrm>
          <a:custGeom>
            <a:avLst/>
            <a:gdLst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828672 w 12500308"/>
              <a:gd name="connsiteY3" fmla="*/ 6509800 h 7279074"/>
              <a:gd name="connsiteX4" fmla="*/ 11319482 w 12500308"/>
              <a:gd name="connsiteY4" fmla="*/ 5148775 h 7279074"/>
              <a:gd name="connsiteX5" fmla="*/ 8703728 w 12500308"/>
              <a:gd name="connsiteY5" fmla="*/ 1716628 h 7279074"/>
              <a:gd name="connsiteX6" fmla="*/ 9557752 w 12500308"/>
              <a:gd name="connsiteY6" fmla="*/ 42048 h 7279074"/>
              <a:gd name="connsiteX7" fmla="*/ 12500307 w 12500308"/>
              <a:gd name="connsiteY7" fmla="*/ 42048 h 7279074"/>
              <a:gd name="connsiteX8" fmla="*/ 12500307 w 12500308"/>
              <a:gd name="connsiteY8" fmla="*/ 7031424 h 7279074"/>
              <a:gd name="connsiteX9" fmla="*/ 12500308 w 12500308"/>
              <a:gd name="connsiteY9" fmla="*/ 7031424 h 7279074"/>
              <a:gd name="connsiteX10" fmla="*/ 12500308 w 12500308"/>
              <a:gd name="connsiteY10" fmla="*/ 0 h 7279074"/>
              <a:gd name="connsiteX11" fmla="*/ 0 w 12500308"/>
              <a:gd name="connsiteY11" fmla="*/ 0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1319482 w 12500308"/>
              <a:gd name="connsiteY3" fmla="*/ 5148775 h 7279074"/>
              <a:gd name="connsiteX4" fmla="*/ 8703728 w 12500308"/>
              <a:gd name="connsiteY4" fmla="*/ 171662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1090882 w 12500308"/>
              <a:gd name="connsiteY3" fmla="*/ 5167825 h 7279074"/>
              <a:gd name="connsiteX4" fmla="*/ 8703728 w 12500308"/>
              <a:gd name="connsiteY4" fmla="*/ 171662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936319 w 12500308"/>
              <a:gd name="connsiteY3" fmla="*/ 5167825 h 7279074"/>
              <a:gd name="connsiteX4" fmla="*/ 8703728 w 12500308"/>
              <a:gd name="connsiteY4" fmla="*/ 171662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936319 w 12500308"/>
              <a:gd name="connsiteY3" fmla="*/ 5167825 h 7279074"/>
              <a:gd name="connsiteX4" fmla="*/ 9264020 w 12500308"/>
              <a:gd name="connsiteY4" fmla="*/ 184997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936319 w 12500308"/>
              <a:gd name="connsiteY3" fmla="*/ 5167825 h 7279074"/>
              <a:gd name="connsiteX4" fmla="*/ 9264020 w 12500308"/>
              <a:gd name="connsiteY4" fmla="*/ 184997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743115 w 12500308"/>
              <a:gd name="connsiteY3" fmla="*/ 5167825 h 7279074"/>
              <a:gd name="connsiteX4" fmla="*/ 9264020 w 12500308"/>
              <a:gd name="connsiteY4" fmla="*/ 184997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743115 w 12500308"/>
              <a:gd name="connsiteY3" fmla="*/ 5167825 h 7279074"/>
              <a:gd name="connsiteX4" fmla="*/ 9051495 w 12500308"/>
              <a:gd name="connsiteY4" fmla="*/ 202142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781756 w 12500308"/>
              <a:gd name="connsiteY3" fmla="*/ 5034475 h 7279074"/>
              <a:gd name="connsiteX4" fmla="*/ 9051495 w 12500308"/>
              <a:gd name="connsiteY4" fmla="*/ 202142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500308" h="7279074">
                <a:moveTo>
                  <a:pt x="0" y="7031424"/>
                </a:moveTo>
                <a:lnTo>
                  <a:pt x="9829861" y="7031424"/>
                </a:lnTo>
                <a:lnTo>
                  <a:pt x="9941238" y="6983199"/>
                </a:lnTo>
                <a:cubicBezTo>
                  <a:pt x="10189508" y="6669424"/>
                  <a:pt x="10930047" y="5861437"/>
                  <a:pt x="10781756" y="5034475"/>
                </a:cubicBezTo>
                <a:cubicBezTo>
                  <a:pt x="10633466" y="4207513"/>
                  <a:pt x="9210415" y="2850324"/>
                  <a:pt x="9051495" y="2021428"/>
                </a:cubicBezTo>
                <a:cubicBezTo>
                  <a:pt x="8892575" y="1192532"/>
                  <a:pt x="9390614" y="267870"/>
                  <a:pt x="9828238" y="61098"/>
                </a:cubicBezTo>
                <a:lnTo>
                  <a:pt x="12500307" y="42048"/>
                </a:lnTo>
                <a:lnTo>
                  <a:pt x="12500307" y="7031424"/>
                </a:lnTo>
                <a:lnTo>
                  <a:pt x="12500308" y="7031424"/>
                </a:lnTo>
                <a:lnTo>
                  <a:pt x="12500308" y="0"/>
                </a:lnTo>
                <a:lnTo>
                  <a:pt x="0" y="0"/>
                </a:lnTo>
                <a:lnTo>
                  <a:pt x="0" y="7031424"/>
                </a:lnTo>
                <a:close/>
                <a:moveTo>
                  <a:pt x="9557752" y="7279074"/>
                </a:moveTo>
                <a:lnTo>
                  <a:pt x="12500307" y="7279074"/>
                </a:lnTo>
                <a:lnTo>
                  <a:pt x="12500307" y="7031424"/>
                </a:lnTo>
                <a:lnTo>
                  <a:pt x="9829861" y="7031424"/>
                </a:lnTo>
                <a:lnTo>
                  <a:pt x="9813780" y="7038387"/>
                </a:lnTo>
                <a:cubicBezTo>
                  <a:pt x="9529414" y="7163292"/>
                  <a:pt x="9349769" y="7258938"/>
                  <a:pt x="9557752" y="7279074"/>
                </a:cubicBezTo>
                <a:close/>
              </a:path>
            </a:pathLst>
          </a:custGeom>
          <a:solidFill>
            <a:srgbClr val="526CA6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dirty="0"/>
          </a:p>
        </p:txBody>
      </p:sp>
      <p:graphicFrame>
        <p:nvGraphicFramePr>
          <p:cNvPr id="9" name="Diagramm 8">
            <a:extLst>
              <a:ext uri="{FF2B5EF4-FFF2-40B4-BE49-F238E27FC236}">
                <a16:creationId xmlns:a16="http://schemas.microsoft.com/office/drawing/2014/main" id="{2D1D1F59-CDA6-D765-99F8-1A88B55C7A8E}"/>
              </a:ext>
            </a:extLst>
          </p:cNvPr>
          <p:cNvGraphicFramePr/>
          <p:nvPr/>
        </p:nvGraphicFramePr>
        <p:xfrm>
          <a:off x="95535" y="-400050"/>
          <a:ext cx="10058399" cy="1852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Textfeld 3">
            <a:extLst>
              <a:ext uri="{FF2B5EF4-FFF2-40B4-BE49-F238E27FC236}">
                <a16:creationId xmlns:a16="http://schemas.microsoft.com/office/drawing/2014/main" id="{51D081FC-DAB2-BB08-268A-69B9E1904F2E}"/>
              </a:ext>
            </a:extLst>
          </p:cNvPr>
          <p:cNvSpPr txBox="1"/>
          <p:nvPr/>
        </p:nvSpPr>
        <p:spPr>
          <a:xfrm>
            <a:off x="577362" y="6015891"/>
            <a:ext cx="726537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de-DE" sz="22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Madame Tussauds (Wachsfigurenkabinett)</a:t>
            </a:r>
          </a:p>
        </p:txBody>
      </p:sp>
      <p:pic>
        <p:nvPicPr>
          <p:cNvPr id="6146" name="Picture 2" descr="Die Madame Tussauds in aller Welt - [GEO]">
            <a:extLst>
              <a:ext uri="{FF2B5EF4-FFF2-40B4-BE49-F238E27FC236}">
                <a16:creationId xmlns:a16="http://schemas.microsoft.com/office/drawing/2014/main" id="{EC0B81B0-7B3D-F18C-6741-1FA0333F05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362" y="1172307"/>
            <a:ext cx="7265376" cy="4843584"/>
          </a:xfrm>
          <a:prstGeom prst="rect">
            <a:avLst/>
          </a:prstGeom>
          <a:noFill/>
          <a:ln w="381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65447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135FF-95AE-BD67-CE78-B4B08C78D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London Wallpapers (94 images) - WallpaperCat">
            <a:extLst>
              <a:ext uri="{FF2B5EF4-FFF2-40B4-BE49-F238E27FC236}">
                <a16:creationId xmlns:a16="http://schemas.microsoft.com/office/drawing/2014/main" id="{18188DC2-4E42-F6EF-42B7-5B2B407232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52400"/>
            <a:ext cx="12500309" cy="7031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reihandform: Form 4">
            <a:extLst>
              <a:ext uri="{FF2B5EF4-FFF2-40B4-BE49-F238E27FC236}">
                <a16:creationId xmlns:a16="http://schemas.microsoft.com/office/drawing/2014/main" id="{73960D40-3B4F-F588-D679-12D282A12F89}"/>
              </a:ext>
            </a:extLst>
          </p:cNvPr>
          <p:cNvSpPr/>
          <p:nvPr/>
        </p:nvSpPr>
        <p:spPr>
          <a:xfrm flipV="1">
            <a:off x="-1" y="-400050"/>
            <a:ext cx="12325350" cy="7279074"/>
          </a:xfrm>
          <a:custGeom>
            <a:avLst/>
            <a:gdLst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828672 w 12500308"/>
              <a:gd name="connsiteY3" fmla="*/ 6509800 h 7279074"/>
              <a:gd name="connsiteX4" fmla="*/ 11319482 w 12500308"/>
              <a:gd name="connsiteY4" fmla="*/ 5148775 h 7279074"/>
              <a:gd name="connsiteX5" fmla="*/ 8703728 w 12500308"/>
              <a:gd name="connsiteY5" fmla="*/ 1716628 h 7279074"/>
              <a:gd name="connsiteX6" fmla="*/ 9557752 w 12500308"/>
              <a:gd name="connsiteY6" fmla="*/ 42048 h 7279074"/>
              <a:gd name="connsiteX7" fmla="*/ 12500307 w 12500308"/>
              <a:gd name="connsiteY7" fmla="*/ 42048 h 7279074"/>
              <a:gd name="connsiteX8" fmla="*/ 12500307 w 12500308"/>
              <a:gd name="connsiteY8" fmla="*/ 7031424 h 7279074"/>
              <a:gd name="connsiteX9" fmla="*/ 12500308 w 12500308"/>
              <a:gd name="connsiteY9" fmla="*/ 7031424 h 7279074"/>
              <a:gd name="connsiteX10" fmla="*/ 12500308 w 12500308"/>
              <a:gd name="connsiteY10" fmla="*/ 0 h 7279074"/>
              <a:gd name="connsiteX11" fmla="*/ 0 w 12500308"/>
              <a:gd name="connsiteY11" fmla="*/ 0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1319482 w 12500308"/>
              <a:gd name="connsiteY3" fmla="*/ 5148775 h 7279074"/>
              <a:gd name="connsiteX4" fmla="*/ 8703728 w 12500308"/>
              <a:gd name="connsiteY4" fmla="*/ 171662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1090882 w 12500308"/>
              <a:gd name="connsiteY3" fmla="*/ 5167825 h 7279074"/>
              <a:gd name="connsiteX4" fmla="*/ 8703728 w 12500308"/>
              <a:gd name="connsiteY4" fmla="*/ 171662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936319 w 12500308"/>
              <a:gd name="connsiteY3" fmla="*/ 5167825 h 7279074"/>
              <a:gd name="connsiteX4" fmla="*/ 8703728 w 12500308"/>
              <a:gd name="connsiteY4" fmla="*/ 171662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936319 w 12500308"/>
              <a:gd name="connsiteY3" fmla="*/ 5167825 h 7279074"/>
              <a:gd name="connsiteX4" fmla="*/ 9264020 w 12500308"/>
              <a:gd name="connsiteY4" fmla="*/ 184997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936319 w 12500308"/>
              <a:gd name="connsiteY3" fmla="*/ 5167825 h 7279074"/>
              <a:gd name="connsiteX4" fmla="*/ 9264020 w 12500308"/>
              <a:gd name="connsiteY4" fmla="*/ 184997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743115 w 12500308"/>
              <a:gd name="connsiteY3" fmla="*/ 5167825 h 7279074"/>
              <a:gd name="connsiteX4" fmla="*/ 9264020 w 12500308"/>
              <a:gd name="connsiteY4" fmla="*/ 184997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743115 w 12500308"/>
              <a:gd name="connsiteY3" fmla="*/ 5167825 h 7279074"/>
              <a:gd name="connsiteX4" fmla="*/ 9051495 w 12500308"/>
              <a:gd name="connsiteY4" fmla="*/ 202142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781756 w 12500308"/>
              <a:gd name="connsiteY3" fmla="*/ 5034475 h 7279074"/>
              <a:gd name="connsiteX4" fmla="*/ 9051495 w 12500308"/>
              <a:gd name="connsiteY4" fmla="*/ 202142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500308" h="7279074">
                <a:moveTo>
                  <a:pt x="0" y="7031424"/>
                </a:moveTo>
                <a:lnTo>
                  <a:pt x="9829861" y="7031424"/>
                </a:lnTo>
                <a:lnTo>
                  <a:pt x="9941238" y="6983199"/>
                </a:lnTo>
                <a:cubicBezTo>
                  <a:pt x="10189508" y="6669424"/>
                  <a:pt x="10930047" y="5861437"/>
                  <a:pt x="10781756" y="5034475"/>
                </a:cubicBezTo>
                <a:cubicBezTo>
                  <a:pt x="10633466" y="4207513"/>
                  <a:pt x="9210415" y="2850324"/>
                  <a:pt x="9051495" y="2021428"/>
                </a:cubicBezTo>
                <a:cubicBezTo>
                  <a:pt x="8892575" y="1192532"/>
                  <a:pt x="9390614" y="267870"/>
                  <a:pt x="9828238" y="61098"/>
                </a:cubicBezTo>
                <a:lnTo>
                  <a:pt x="12500307" y="42048"/>
                </a:lnTo>
                <a:lnTo>
                  <a:pt x="12500307" y="7031424"/>
                </a:lnTo>
                <a:lnTo>
                  <a:pt x="12500308" y="7031424"/>
                </a:lnTo>
                <a:lnTo>
                  <a:pt x="12500308" y="0"/>
                </a:lnTo>
                <a:lnTo>
                  <a:pt x="0" y="0"/>
                </a:lnTo>
                <a:lnTo>
                  <a:pt x="0" y="7031424"/>
                </a:lnTo>
                <a:close/>
                <a:moveTo>
                  <a:pt x="9557752" y="7279074"/>
                </a:moveTo>
                <a:lnTo>
                  <a:pt x="12500307" y="7279074"/>
                </a:lnTo>
                <a:lnTo>
                  <a:pt x="12500307" y="7031424"/>
                </a:lnTo>
                <a:lnTo>
                  <a:pt x="9829861" y="7031424"/>
                </a:lnTo>
                <a:lnTo>
                  <a:pt x="9813780" y="7038387"/>
                </a:lnTo>
                <a:cubicBezTo>
                  <a:pt x="9529414" y="7163292"/>
                  <a:pt x="9349769" y="7258938"/>
                  <a:pt x="9557752" y="7279074"/>
                </a:cubicBezTo>
                <a:close/>
              </a:path>
            </a:pathLst>
          </a:custGeom>
          <a:solidFill>
            <a:srgbClr val="526CA6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dirty="0"/>
          </a:p>
        </p:txBody>
      </p:sp>
      <p:graphicFrame>
        <p:nvGraphicFramePr>
          <p:cNvPr id="9" name="Diagramm 8">
            <a:extLst>
              <a:ext uri="{FF2B5EF4-FFF2-40B4-BE49-F238E27FC236}">
                <a16:creationId xmlns:a16="http://schemas.microsoft.com/office/drawing/2014/main" id="{7268CB92-80AA-183C-8C85-E4012A65F2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92386245"/>
              </p:ext>
            </p:extLst>
          </p:nvPr>
        </p:nvGraphicFramePr>
        <p:xfrm>
          <a:off x="95535" y="-400050"/>
          <a:ext cx="10058399" cy="1852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7" name="Grafik 6">
            <a:extLst>
              <a:ext uri="{FF2B5EF4-FFF2-40B4-BE49-F238E27FC236}">
                <a16:creationId xmlns:a16="http://schemas.microsoft.com/office/drawing/2014/main" id="{E43ACA44-9031-2FBA-0E49-23E2EF430ED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6" r="314" b="11600"/>
          <a:stretch/>
        </p:blipFill>
        <p:spPr>
          <a:xfrm>
            <a:off x="537956" y="1039213"/>
            <a:ext cx="2298110" cy="2590800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6C87ACA1-E02D-5C07-2E36-1772C6A42E5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41" b="5259"/>
          <a:stretch/>
        </p:blipFill>
        <p:spPr>
          <a:xfrm>
            <a:off x="3116268" y="1039213"/>
            <a:ext cx="2424806" cy="2605916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31B6F5D3-35F7-6AF5-7E5F-51C6565D99A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306" y="3874126"/>
            <a:ext cx="3660890" cy="2745668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35895966-42DF-0EA7-04BD-259D9AF4C8C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3" r="-76"/>
          <a:stretch/>
        </p:blipFill>
        <p:spPr>
          <a:xfrm>
            <a:off x="5818650" y="1054330"/>
            <a:ext cx="3114561" cy="2590799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231F9940-98F3-6733-742B-AE7A22A073F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2712" y="3874126"/>
            <a:ext cx="3624842" cy="2718632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53144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32166-8D13-9A0A-501B-0829EEAAF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London Wallpapers (94 images) - WallpaperCat">
            <a:extLst>
              <a:ext uri="{FF2B5EF4-FFF2-40B4-BE49-F238E27FC236}">
                <a16:creationId xmlns:a16="http://schemas.microsoft.com/office/drawing/2014/main" id="{401563FE-7ACE-D556-C70F-AEC5FCCA4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52400"/>
            <a:ext cx="12500309" cy="7031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reihandform: Form 4">
            <a:extLst>
              <a:ext uri="{FF2B5EF4-FFF2-40B4-BE49-F238E27FC236}">
                <a16:creationId xmlns:a16="http://schemas.microsoft.com/office/drawing/2014/main" id="{9CFBA1ED-0925-1521-C4A7-81674B7CC1C1}"/>
              </a:ext>
            </a:extLst>
          </p:cNvPr>
          <p:cNvSpPr/>
          <p:nvPr/>
        </p:nvSpPr>
        <p:spPr>
          <a:xfrm flipV="1">
            <a:off x="-1" y="-421074"/>
            <a:ext cx="12325350" cy="7279074"/>
          </a:xfrm>
          <a:custGeom>
            <a:avLst/>
            <a:gdLst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828672 w 12500308"/>
              <a:gd name="connsiteY3" fmla="*/ 6509800 h 7279074"/>
              <a:gd name="connsiteX4" fmla="*/ 11319482 w 12500308"/>
              <a:gd name="connsiteY4" fmla="*/ 5148775 h 7279074"/>
              <a:gd name="connsiteX5" fmla="*/ 8703728 w 12500308"/>
              <a:gd name="connsiteY5" fmla="*/ 1716628 h 7279074"/>
              <a:gd name="connsiteX6" fmla="*/ 9557752 w 12500308"/>
              <a:gd name="connsiteY6" fmla="*/ 42048 h 7279074"/>
              <a:gd name="connsiteX7" fmla="*/ 12500307 w 12500308"/>
              <a:gd name="connsiteY7" fmla="*/ 42048 h 7279074"/>
              <a:gd name="connsiteX8" fmla="*/ 12500307 w 12500308"/>
              <a:gd name="connsiteY8" fmla="*/ 7031424 h 7279074"/>
              <a:gd name="connsiteX9" fmla="*/ 12500308 w 12500308"/>
              <a:gd name="connsiteY9" fmla="*/ 7031424 h 7279074"/>
              <a:gd name="connsiteX10" fmla="*/ 12500308 w 12500308"/>
              <a:gd name="connsiteY10" fmla="*/ 0 h 7279074"/>
              <a:gd name="connsiteX11" fmla="*/ 0 w 12500308"/>
              <a:gd name="connsiteY11" fmla="*/ 0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1319482 w 12500308"/>
              <a:gd name="connsiteY3" fmla="*/ 5148775 h 7279074"/>
              <a:gd name="connsiteX4" fmla="*/ 8703728 w 12500308"/>
              <a:gd name="connsiteY4" fmla="*/ 171662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1090882 w 12500308"/>
              <a:gd name="connsiteY3" fmla="*/ 5167825 h 7279074"/>
              <a:gd name="connsiteX4" fmla="*/ 8703728 w 12500308"/>
              <a:gd name="connsiteY4" fmla="*/ 171662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936319 w 12500308"/>
              <a:gd name="connsiteY3" fmla="*/ 5167825 h 7279074"/>
              <a:gd name="connsiteX4" fmla="*/ 8703728 w 12500308"/>
              <a:gd name="connsiteY4" fmla="*/ 171662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936319 w 12500308"/>
              <a:gd name="connsiteY3" fmla="*/ 5167825 h 7279074"/>
              <a:gd name="connsiteX4" fmla="*/ 9264020 w 12500308"/>
              <a:gd name="connsiteY4" fmla="*/ 184997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936319 w 12500308"/>
              <a:gd name="connsiteY3" fmla="*/ 5167825 h 7279074"/>
              <a:gd name="connsiteX4" fmla="*/ 9264020 w 12500308"/>
              <a:gd name="connsiteY4" fmla="*/ 184997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743115 w 12500308"/>
              <a:gd name="connsiteY3" fmla="*/ 5167825 h 7279074"/>
              <a:gd name="connsiteX4" fmla="*/ 9264020 w 12500308"/>
              <a:gd name="connsiteY4" fmla="*/ 184997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743115 w 12500308"/>
              <a:gd name="connsiteY3" fmla="*/ 5167825 h 7279074"/>
              <a:gd name="connsiteX4" fmla="*/ 9051495 w 12500308"/>
              <a:gd name="connsiteY4" fmla="*/ 202142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781756 w 12500308"/>
              <a:gd name="connsiteY3" fmla="*/ 5034475 h 7279074"/>
              <a:gd name="connsiteX4" fmla="*/ 9051495 w 12500308"/>
              <a:gd name="connsiteY4" fmla="*/ 202142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500308" h="7279074">
                <a:moveTo>
                  <a:pt x="0" y="7031424"/>
                </a:moveTo>
                <a:lnTo>
                  <a:pt x="9829861" y="7031424"/>
                </a:lnTo>
                <a:lnTo>
                  <a:pt x="9941238" y="6983199"/>
                </a:lnTo>
                <a:cubicBezTo>
                  <a:pt x="10189508" y="6669424"/>
                  <a:pt x="10930047" y="5861437"/>
                  <a:pt x="10781756" y="5034475"/>
                </a:cubicBezTo>
                <a:cubicBezTo>
                  <a:pt x="10633466" y="4207513"/>
                  <a:pt x="9210415" y="2850324"/>
                  <a:pt x="9051495" y="2021428"/>
                </a:cubicBezTo>
                <a:cubicBezTo>
                  <a:pt x="8892575" y="1192532"/>
                  <a:pt x="9390614" y="267870"/>
                  <a:pt x="9828238" y="61098"/>
                </a:cubicBezTo>
                <a:lnTo>
                  <a:pt x="12500307" y="42048"/>
                </a:lnTo>
                <a:lnTo>
                  <a:pt x="12500307" y="7031424"/>
                </a:lnTo>
                <a:lnTo>
                  <a:pt x="12500308" y="7031424"/>
                </a:lnTo>
                <a:lnTo>
                  <a:pt x="12500308" y="0"/>
                </a:lnTo>
                <a:lnTo>
                  <a:pt x="0" y="0"/>
                </a:lnTo>
                <a:lnTo>
                  <a:pt x="0" y="7031424"/>
                </a:lnTo>
                <a:close/>
                <a:moveTo>
                  <a:pt x="9557752" y="7279074"/>
                </a:moveTo>
                <a:lnTo>
                  <a:pt x="12500307" y="7279074"/>
                </a:lnTo>
                <a:lnTo>
                  <a:pt x="12500307" y="7031424"/>
                </a:lnTo>
                <a:lnTo>
                  <a:pt x="9829861" y="7031424"/>
                </a:lnTo>
                <a:lnTo>
                  <a:pt x="9813780" y="7038387"/>
                </a:lnTo>
                <a:cubicBezTo>
                  <a:pt x="9529414" y="7163292"/>
                  <a:pt x="9349769" y="7258938"/>
                  <a:pt x="9557752" y="7279074"/>
                </a:cubicBezTo>
                <a:close/>
              </a:path>
            </a:pathLst>
          </a:custGeom>
          <a:solidFill>
            <a:srgbClr val="526CA6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dirty="0"/>
          </a:p>
        </p:txBody>
      </p:sp>
      <p:graphicFrame>
        <p:nvGraphicFramePr>
          <p:cNvPr id="9" name="Diagramm 8">
            <a:extLst>
              <a:ext uri="{FF2B5EF4-FFF2-40B4-BE49-F238E27FC236}">
                <a16:creationId xmlns:a16="http://schemas.microsoft.com/office/drawing/2014/main" id="{BC8C6A60-D1EA-D36B-E6BF-380AC3226F20}"/>
              </a:ext>
            </a:extLst>
          </p:cNvPr>
          <p:cNvGraphicFramePr/>
          <p:nvPr/>
        </p:nvGraphicFramePr>
        <p:xfrm>
          <a:off x="95535" y="-400050"/>
          <a:ext cx="10058399" cy="1852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" name="Grafik 9">
            <a:extLst>
              <a:ext uri="{FF2B5EF4-FFF2-40B4-BE49-F238E27FC236}">
                <a16:creationId xmlns:a16="http://schemas.microsoft.com/office/drawing/2014/main" id="{55BBBC2F-89CB-8EAE-7E99-C72FE0337B9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20" r="15120" b="27701"/>
          <a:stretch/>
        </p:blipFill>
        <p:spPr>
          <a:xfrm>
            <a:off x="370863" y="1051928"/>
            <a:ext cx="3334405" cy="2590798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9DF76B1B-4298-F4FE-B2A4-83AAE832BB5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31" r="954"/>
          <a:stretch/>
        </p:blipFill>
        <p:spPr>
          <a:xfrm>
            <a:off x="4009244" y="1051928"/>
            <a:ext cx="4820265" cy="2623228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48A13CCB-86DF-319B-0333-591F4D042A2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3" r="394"/>
          <a:stretch/>
        </p:blipFill>
        <p:spPr>
          <a:xfrm>
            <a:off x="4242323" y="3956459"/>
            <a:ext cx="3500596" cy="2620237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AEFE5DC1-AE93-A9A8-F7C9-039C66F9AB1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0"/>
          <a:stretch/>
        </p:blipFill>
        <p:spPr>
          <a:xfrm>
            <a:off x="370863" y="3938045"/>
            <a:ext cx="3500596" cy="2624635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1914280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467DE-D4A2-0D2C-405D-6D66CC03D1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London Wallpapers (94 images) - WallpaperCat">
            <a:extLst>
              <a:ext uri="{FF2B5EF4-FFF2-40B4-BE49-F238E27FC236}">
                <a16:creationId xmlns:a16="http://schemas.microsoft.com/office/drawing/2014/main" id="{63F18500-2EA2-B846-897D-48BE2BD28C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52400"/>
            <a:ext cx="12500309" cy="7031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reihandform: Form 4">
            <a:extLst>
              <a:ext uri="{FF2B5EF4-FFF2-40B4-BE49-F238E27FC236}">
                <a16:creationId xmlns:a16="http://schemas.microsoft.com/office/drawing/2014/main" id="{CAD6F721-A719-5D88-F952-26768339CC83}"/>
              </a:ext>
            </a:extLst>
          </p:cNvPr>
          <p:cNvSpPr/>
          <p:nvPr/>
        </p:nvSpPr>
        <p:spPr>
          <a:xfrm flipV="1">
            <a:off x="87478" y="-421074"/>
            <a:ext cx="12325350" cy="7279074"/>
          </a:xfrm>
          <a:custGeom>
            <a:avLst/>
            <a:gdLst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828672 w 12500308"/>
              <a:gd name="connsiteY3" fmla="*/ 6509800 h 7279074"/>
              <a:gd name="connsiteX4" fmla="*/ 11319482 w 12500308"/>
              <a:gd name="connsiteY4" fmla="*/ 5148775 h 7279074"/>
              <a:gd name="connsiteX5" fmla="*/ 8703728 w 12500308"/>
              <a:gd name="connsiteY5" fmla="*/ 1716628 h 7279074"/>
              <a:gd name="connsiteX6" fmla="*/ 9557752 w 12500308"/>
              <a:gd name="connsiteY6" fmla="*/ 42048 h 7279074"/>
              <a:gd name="connsiteX7" fmla="*/ 12500307 w 12500308"/>
              <a:gd name="connsiteY7" fmla="*/ 42048 h 7279074"/>
              <a:gd name="connsiteX8" fmla="*/ 12500307 w 12500308"/>
              <a:gd name="connsiteY8" fmla="*/ 7031424 h 7279074"/>
              <a:gd name="connsiteX9" fmla="*/ 12500308 w 12500308"/>
              <a:gd name="connsiteY9" fmla="*/ 7031424 h 7279074"/>
              <a:gd name="connsiteX10" fmla="*/ 12500308 w 12500308"/>
              <a:gd name="connsiteY10" fmla="*/ 0 h 7279074"/>
              <a:gd name="connsiteX11" fmla="*/ 0 w 12500308"/>
              <a:gd name="connsiteY11" fmla="*/ 0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1319482 w 12500308"/>
              <a:gd name="connsiteY3" fmla="*/ 5148775 h 7279074"/>
              <a:gd name="connsiteX4" fmla="*/ 8703728 w 12500308"/>
              <a:gd name="connsiteY4" fmla="*/ 171662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1090882 w 12500308"/>
              <a:gd name="connsiteY3" fmla="*/ 5167825 h 7279074"/>
              <a:gd name="connsiteX4" fmla="*/ 8703728 w 12500308"/>
              <a:gd name="connsiteY4" fmla="*/ 171662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936319 w 12500308"/>
              <a:gd name="connsiteY3" fmla="*/ 5167825 h 7279074"/>
              <a:gd name="connsiteX4" fmla="*/ 8703728 w 12500308"/>
              <a:gd name="connsiteY4" fmla="*/ 171662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936319 w 12500308"/>
              <a:gd name="connsiteY3" fmla="*/ 5167825 h 7279074"/>
              <a:gd name="connsiteX4" fmla="*/ 9264020 w 12500308"/>
              <a:gd name="connsiteY4" fmla="*/ 184997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936319 w 12500308"/>
              <a:gd name="connsiteY3" fmla="*/ 5167825 h 7279074"/>
              <a:gd name="connsiteX4" fmla="*/ 9264020 w 12500308"/>
              <a:gd name="connsiteY4" fmla="*/ 184997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743115 w 12500308"/>
              <a:gd name="connsiteY3" fmla="*/ 5167825 h 7279074"/>
              <a:gd name="connsiteX4" fmla="*/ 9264020 w 12500308"/>
              <a:gd name="connsiteY4" fmla="*/ 184997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743115 w 12500308"/>
              <a:gd name="connsiteY3" fmla="*/ 5167825 h 7279074"/>
              <a:gd name="connsiteX4" fmla="*/ 9051495 w 12500308"/>
              <a:gd name="connsiteY4" fmla="*/ 202142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781756 w 12500308"/>
              <a:gd name="connsiteY3" fmla="*/ 5034475 h 7279074"/>
              <a:gd name="connsiteX4" fmla="*/ 9051495 w 12500308"/>
              <a:gd name="connsiteY4" fmla="*/ 202142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500308" h="7279074">
                <a:moveTo>
                  <a:pt x="0" y="7031424"/>
                </a:moveTo>
                <a:lnTo>
                  <a:pt x="9829861" y="7031424"/>
                </a:lnTo>
                <a:lnTo>
                  <a:pt x="9941238" y="6983199"/>
                </a:lnTo>
                <a:cubicBezTo>
                  <a:pt x="10189508" y="6669424"/>
                  <a:pt x="10930047" y="5861437"/>
                  <a:pt x="10781756" y="5034475"/>
                </a:cubicBezTo>
                <a:cubicBezTo>
                  <a:pt x="10633466" y="4207513"/>
                  <a:pt x="9210415" y="2850324"/>
                  <a:pt x="9051495" y="2021428"/>
                </a:cubicBezTo>
                <a:cubicBezTo>
                  <a:pt x="8892575" y="1192532"/>
                  <a:pt x="9390614" y="267870"/>
                  <a:pt x="9828238" y="61098"/>
                </a:cubicBezTo>
                <a:lnTo>
                  <a:pt x="12500307" y="42048"/>
                </a:lnTo>
                <a:lnTo>
                  <a:pt x="12500307" y="7031424"/>
                </a:lnTo>
                <a:lnTo>
                  <a:pt x="12500308" y="7031424"/>
                </a:lnTo>
                <a:lnTo>
                  <a:pt x="12500308" y="0"/>
                </a:lnTo>
                <a:lnTo>
                  <a:pt x="0" y="0"/>
                </a:lnTo>
                <a:lnTo>
                  <a:pt x="0" y="7031424"/>
                </a:lnTo>
                <a:close/>
                <a:moveTo>
                  <a:pt x="9557752" y="7279074"/>
                </a:moveTo>
                <a:lnTo>
                  <a:pt x="12500307" y="7279074"/>
                </a:lnTo>
                <a:lnTo>
                  <a:pt x="12500307" y="7031424"/>
                </a:lnTo>
                <a:lnTo>
                  <a:pt x="9829861" y="7031424"/>
                </a:lnTo>
                <a:lnTo>
                  <a:pt x="9813780" y="7038387"/>
                </a:lnTo>
                <a:cubicBezTo>
                  <a:pt x="9529414" y="7163292"/>
                  <a:pt x="9349769" y="7258938"/>
                  <a:pt x="9557752" y="7279074"/>
                </a:cubicBezTo>
                <a:close/>
              </a:path>
            </a:pathLst>
          </a:custGeom>
          <a:solidFill>
            <a:srgbClr val="526CA6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dirty="0"/>
          </a:p>
        </p:txBody>
      </p:sp>
      <p:graphicFrame>
        <p:nvGraphicFramePr>
          <p:cNvPr id="9" name="Diagramm 8">
            <a:extLst>
              <a:ext uri="{FF2B5EF4-FFF2-40B4-BE49-F238E27FC236}">
                <a16:creationId xmlns:a16="http://schemas.microsoft.com/office/drawing/2014/main" id="{48AE17FF-3B0C-942E-9337-A938125EBA1F}"/>
              </a:ext>
            </a:extLst>
          </p:cNvPr>
          <p:cNvGraphicFramePr/>
          <p:nvPr/>
        </p:nvGraphicFramePr>
        <p:xfrm>
          <a:off x="95535" y="-400050"/>
          <a:ext cx="10058399" cy="1852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7" name="Grafik 6">
            <a:extLst>
              <a:ext uri="{FF2B5EF4-FFF2-40B4-BE49-F238E27FC236}">
                <a16:creationId xmlns:a16="http://schemas.microsoft.com/office/drawing/2014/main" id="{18AD6537-DB0A-58A6-D8FC-EC96027434B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93" b="18293"/>
          <a:stretch/>
        </p:blipFill>
        <p:spPr>
          <a:xfrm>
            <a:off x="537956" y="1039213"/>
            <a:ext cx="2298110" cy="2590800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EFD29451-D2EE-1A9D-9391-013A5C77F6F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92" r="15092"/>
          <a:stretch/>
        </p:blipFill>
        <p:spPr>
          <a:xfrm>
            <a:off x="3116268" y="1039213"/>
            <a:ext cx="2424806" cy="2605916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BFF77C5C-8CCE-D899-7A9C-BA3DCD5A591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89"/>
          <a:stretch/>
        </p:blipFill>
        <p:spPr>
          <a:xfrm>
            <a:off x="716476" y="3893971"/>
            <a:ext cx="4472622" cy="2768563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9EBC9946-CAE0-726F-4997-A69B0C5D5E1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23" b="18823"/>
          <a:stretch/>
        </p:blipFill>
        <p:spPr>
          <a:xfrm>
            <a:off x="5818650" y="1054330"/>
            <a:ext cx="3114561" cy="2590799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5C41EA6D-4672-097E-091A-F347D270134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65" b="7465"/>
          <a:stretch/>
        </p:blipFill>
        <p:spPr>
          <a:xfrm>
            <a:off x="5456853" y="3903059"/>
            <a:ext cx="2424806" cy="2750385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5473134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82BEB-9E94-ADF7-369C-88F96D97CC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London Wallpapers (94 images) - WallpaperCat">
            <a:extLst>
              <a:ext uri="{FF2B5EF4-FFF2-40B4-BE49-F238E27FC236}">
                <a16:creationId xmlns:a16="http://schemas.microsoft.com/office/drawing/2014/main" id="{0DB9E79D-BE87-68F0-225C-AE7BA46144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52400"/>
            <a:ext cx="12500309" cy="7031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reihandform: Form 4">
            <a:extLst>
              <a:ext uri="{FF2B5EF4-FFF2-40B4-BE49-F238E27FC236}">
                <a16:creationId xmlns:a16="http://schemas.microsoft.com/office/drawing/2014/main" id="{C4F2488A-DBDC-3367-D4A3-BC653AA06E5B}"/>
              </a:ext>
            </a:extLst>
          </p:cNvPr>
          <p:cNvSpPr/>
          <p:nvPr/>
        </p:nvSpPr>
        <p:spPr>
          <a:xfrm flipV="1">
            <a:off x="87478" y="-421074"/>
            <a:ext cx="12325350" cy="7279074"/>
          </a:xfrm>
          <a:custGeom>
            <a:avLst/>
            <a:gdLst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828672 w 12500308"/>
              <a:gd name="connsiteY3" fmla="*/ 6509800 h 7279074"/>
              <a:gd name="connsiteX4" fmla="*/ 11319482 w 12500308"/>
              <a:gd name="connsiteY4" fmla="*/ 5148775 h 7279074"/>
              <a:gd name="connsiteX5" fmla="*/ 8703728 w 12500308"/>
              <a:gd name="connsiteY5" fmla="*/ 1716628 h 7279074"/>
              <a:gd name="connsiteX6" fmla="*/ 9557752 w 12500308"/>
              <a:gd name="connsiteY6" fmla="*/ 42048 h 7279074"/>
              <a:gd name="connsiteX7" fmla="*/ 12500307 w 12500308"/>
              <a:gd name="connsiteY7" fmla="*/ 42048 h 7279074"/>
              <a:gd name="connsiteX8" fmla="*/ 12500307 w 12500308"/>
              <a:gd name="connsiteY8" fmla="*/ 7031424 h 7279074"/>
              <a:gd name="connsiteX9" fmla="*/ 12500308 w 12500308"/>
              <a:gd name="connsiteY9" fmla="*/ 7031424 h 7279074"/>
              <a:gd name="connsiteX10" fmla="*/ 12500308 w 12500308"/>
              <a:gd name="connsiteY10" fmla="*/ 0 h 7279074"/>
              <a:gd name="connsiteX11" fmla="*/ 0 w 12500308"/>
              <a:gd name="connsiteY11" fmla="*/ 0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1319482 w 12500308"/>
              <a:gd name="connsiteY3" fmla="*/ 5148775 h 7279074"/>
              <a:gd name="connsiteX4" fmla="*/ 8703728 w 12500308"/>
              <a:gd name="connsiteY4" fmla="*/ 171662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1090882 w 12500308"/>
              <a:gd name="connsiteY3" fmla="*/ 5167825 h 7279074"/>
              <a:gd name="connsiteX4" fmla="*/ 8703728 w 12500308"/>
              <a:gd name="connsiteY4" fmla="*/ 171662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936319 w 12500308"/>
              <a:gd name="connsiteY3" fmla="*/ 5167825 h 7279074"/>
              <a:gd name="connsiteX4" fmla="*/ 8703728 w 12500308"/>
              <a:gd name="connsiteY4" fmla="*/ 171662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936319 w 12500308"/>
              <a:gd name="connsiteY3" fmla="*/ 5167825 h 7279074"/>
              <a:gd name="connsiteX4" fmla="*/ 9264020 w 12500308"/>
              <a:gd name="connsiteY4" fmla="*/ 184997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936319 w 12500308"/>
              <a:gd name="connsiteY3" fmla="*/ 5167825 h 7279074"/>
              <a:gd name="connsiteX4" fmla="*/ 9264020 w 12500308"/>
              <a:gd name="connsiteY4" fmla="*/ 184997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743115 w 12500308"/>
              <a:gd name="connsiteY3" fmla="*/ 5167825 h 7279074"/>
              <a:gd name="connsiteX4" fmla="*/ 9264020 w 12500308"/>
              <a:gd name="connsiteY4" fmla="*/ 184997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743115 w 12500308"/>
              <a:gd name="connsiteY3" fmla="*/ 5167825 h 7279074"/>
              <a:gd name="connsiteX4" fmla="*/ 9051495 w 12500308"/>
              <a:gd name="connsiteY4" fmla="*/ 202142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781756 w 12500308"/>
              <a:gd name="connsiteY3" fmla="*/ 5034475 h 7279074"/>
              <a:gd name="connsiteX4" fmla="*/ 9051495 w 12500308"/>
              <a:gd name="connsiteY4" fmla="*/ 202142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500308" h="7279074">
                <a:moveTo>
                  <a:pt x="0" y="7031424"/>
                </a:moveTo>
                <a:lnTo>
                  <a:pt x="9829861" y="7031424"/>
                </a:lnTo>
                <a:lnTo>
                  <a:pt x="9941238" y="6983199"/>
                </a:lnTo>
                <a:cubicBezTo>
                  <a:pt x="10189508" y="6669424"/>
                  <a:pt x="10930047" y="5861437"/>
                  <a:pt x="10781756" y="5034475"/>
                </a:cubicBezTo>
                <a:cubicBezTo>
                  <a:pt x="10633466" y="4207513"/>
                  <a:pt x="9210415" y="2850324"/>
                  <a:pt x="9051495" y="2021428"/>
                </a:cubicBezTo>
                <a:cubicBezTo>
                  <a:pt x="8892575" y="1192532"/>
                  <a:pt x="9390614" y="267870"/>
                  <a:pt x="9828238" y="61098"/>
                </a:cubicBezTo>
                <a:lnTo>
                  <a:pt x="12500307" y="42048"/>
                </a:lnTo>
                <a:lnTo>
                  <a:pt x="12500307" y="7031424"/>
                </a:lnTo>
                <a:lnTo>
                  <a:pt x="12500308" y="7031424"/>
                </a:lnTo>
                <a:lnTo>
                  <a:pt x="12500308" y="0"/>
                </a:lnTo>
                <a:lnTo>
                  <a:pt x="0" y="0"/>
                </a:lnTo>
                <a:lnTo>
                  <a:pt x="0" y="7031424"/>
                </a:lnTo>
                <a:close/>
                <a:moveTo>
                  <a:pt x="9557752" y="7279074"/>
                </a:moveTo>
                <a:lnTo>
                  <a:pt x="12500307" y="7279074"/>
                </a:lnTo>
                <a:lnTo>
                  <a:pt x="12500307" y="7031424"/>
                </a:lnTo>
                <a:lnTo>
                  <a:pt x="9829861" y="7031424"/>
                </a:lnTo>
                <a:lnTo>
                  <a:pt x="9813780" y="7038387"/>
                </a:lnTo>
                <a:cubicBezTo>
                  <a:pt x="9529414" y="7163292"/>
                  <a:pt x="9349769" y="7258938"/>
                  <a:pt x="9557752" y="7279074"/>
                </a:cubicBezTo>
                <a:close/>
              </a:path>
            </a:pathLst>
          </a:custGeom>
          <a:solidFill>
            <a:srgbClr val="526CA6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dirty="0"/>
          </a:p>
        </p:txBody>
      </p:sp>
      <p:graphicFrame>
        <p:nvGraphicFramePr>
          <p:cNvPr id="9" name="Diagramm 8">
            <a:extLst>
              <a:ext uri="{FF2B5EF4-FFF2-40B4-BE49-F238E27FC236}">
                <a16:creationId xmlns:a16="http://schemas.microsoft.com/office/drawing/2014/main" id="{0A729FC1-D681-7329-6033-AC12501661E8}"/>
              </a:ext>
            </a:extLst>
          </p:cNvPr>
          <p:cNvGraphicFramePr/>
          <p:nvPr/>
        </p:nvGraphicFramePr>
        <p:xfrm>
          <a:off x="95535" y="-400050"/>
          <a:ext cx="10058399" cy="1852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7" name="Grafik 6">
            <a:extLst>
              <a:ext uri="{FF2B5EF4-FFF2-40B4-BE49-F238E27FC236}">
                <a16:creationId xmlns:a16="http://schemas.microsoft.com/office/drawing/2014/main" id="{1168E9ED-5EEA-C5F1-BBAA-9833A22DBD7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6" r="20496"/>
          <a:stretch/>
        </p:blipFill>
        <p:spPr>
          <a:xfrm>
            <a:off x="537956" y="1039213"/>
            <a:ext cx="2298110" cy="2590800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4BE4DB6B-F9FC-18A8-1298-176ECB3CABE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67" b="9667"/>
          <a:stretch/>
        </p:blipFill>
        <p:spPr>
          <a:xfrm>
            <a:off x="3116268" y="1039213"/>
            <a:ext cx="2424806" cy="2605916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F754C4A3-96A7-D8B1-3B6C-372B63EE1C4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51" r="13651"/>
          <a:stretch/>
        </p:blipFill>
        <p:spPr>
          <a:xfrm>
            <a:off x="716476" y="3893971"/>
            <a:ext cx="4472622" cy="2768563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A5315854-768B-636F-E963-12AA42052FD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79" r="25179"/>
          <a:stretch/>
        </p:blipFill>
        <p:spPr>
          <a:xfrm>
            <a:off x="5818650" y="1054330"/>
            <a:ext cx="3114561" cy="2590799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DB083FCB-5984-D1A1-A1CB-FA6A2F64324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66" r="16966"/>
          <a:stretch/>
        </p:blipFill>
        <p:spPr>
          <a:xfrm>
            <a:off x="5543103" y="3903059"/>
            <a:ext cx="2424806" cy="2750385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434617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38D63-8233-EBCD-9555-3F99DAFCC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London Wallpapers (94 images) - WallpaperCat">
            <a:extLst>
              <a:ext uri="{FF2B5EF4-FFF2-40B4-BE49-F238E27FC236}">
                <a16:creationId xmlns:a16="http://schemas.microsoft.com/office/drawing/2014/main" id="{2A1CFC96-900F-8B7E-1855-1AA6498D5A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52400"/>
            <a:ext cx="12500309" cy="7031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reihandform: Form 4">
            <a:extLst>
              <a:ext uri="{FF2B5EF4-FFF2-40B4-BE49-F238E27FC236}">
                <a16:creationId xmlns:a16="http://schemas.microsoft.com/office/drawing/2014/main" id="{4C32D3F5-44BD-086D-33DB-17EF232254D0}"/>
              </a:ext>
            </a:extLst>
          </p:cNvPr>
          <p:cNvSpPr/>
          <p:nvPr/>
        </p:nvSpPr>
        <p:spPr>
          <a:xfrm flipV="1">
            <a:off x="87478" y="-421074"/>
            <a:ext cx="12325350" cy="7279074"/>
          </a:xfrm>
          <a:custGeom>
            <a:avLst/>
            <a:gdLst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828672 w 12500308"/>
              <a:gd name="connsiteY3" fmla="*/ 6509800 h 7279074"/>
              <a:gd name="connsiteX4" fmla="*/ 11319482 w 12500308"/>
              <a:gd name="connsiteY4" fmla="*/ 5148775 h 7279074"/>
              <a:gd name="connsiteX5" fmla="*/ 8703728 w 12500308"/>
              <a:gd name="connsiteY5" fmla="*/ 1716628 h 7279074"/>
              <a:gd name="connsiteX6" fmla="*/ 9557752 w 12500308"/>
              <a:gd name="connsiteY6" fmla="*/ 42048 h 7279074"/>
              <a:gd name="connsiteX7" fmla="*/ 12500307 w 12500308"/>
              <a:gd name="connsiteY7" fmla="*/ 42048 h 7279074"/>
              <a:gd name="connsiteX8" fmla="*/ 12500307 w 12500308"/>
              <a:gd name="connsiteY8" fmla="*/ 7031424 h 7279074"/>
              <a:gd name="connsiteX9" fmla="*/ 12500308 w 12500308"/>
              <a:gd name="connsiteY9" fmla="*/ 7031424 h 7279074"/>
              <a:gd name="connsiteX10" fmla="*/ 12500308 w 12500308"/>
              <a:gd name="connsiteY10" fmla="*/ 0 h 7279074"/>
              <a:gd name="connsiteX11" fmla="*/ 0 w 12500308"/>
              <a:gd name="connsiteY11" fmla="*/ 0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1319482 w 12500308"/>
              <a:gd name="connsiteY3" fmla="*/ 5148775 h 7279074"/>
              <a:gd name="connsiteX4" fmla="*/ 8703728 w 12500308"/>
              <a:gd name="connsiteY4" fmla="*/ 171662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1090882 w 12500308"/>
              <a:gd name="connsiteY3" fmla="*/ 5167825 h 7279074"/>
              <a:gd name="connsiteX4" fmla="*/ 8703728 w 12500308"/>
              <a:gd name="connsiteY4" fmla="*/ 171662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936319 w 12500308"/>
              <a:gd name="connsiteY3" fmla="*/ 5167825 h 7279074"/>
              <a:gd name="connsiteX4" fmla="*/ 8703728 w 12500308"/>
              <a:gd name="connsiteY4" fmla="*/ 171662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936319 w 12500308"/>
              <a:gd name="connsiteY3" fmla="*/ 5167825 h 7279074"/>
              <a:gd name="connsiteX4" fmla="*/ 9264020 w 12500308"/>
              <a:gd name="connsiteY4" fmla="*/ 184997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936319 w 12500308"/>
              <a:gd name="connsiteY3" fmla="*/ 5167825 h 7279074"/>
              <a:gd name="connsiteX4" fmla="*/ 9264020 w 12500308"/>
              <a:gd name="connsiteY4" fmla="*/ 184997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743115 w 12500308"/>
              <a:gd name="connsiteY3" fmla="*/ 5167825 h 7279074"/>
              <a:gd name="connsiteX4" fmla="*/ 9264020 w 12500308"/>
              <a:gd name="connsiteY4" fmla="*/ 184997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743115 w 12500308"/>
              <a:gd name="connsiteY3" fmla="*/ 5167825 h 7279074"/>
              <a:gd name="connsiteX4" fmla="*/ 9051495 w 12500308"/>
              <a:gd name="connsiteY4" fmla="*/ 202142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781756 w 12500308"/>
              <a:gd name="connsiteY3" fmla="*/ 5034475 h 7279074"/>
              <a:gd name="connsiteX4" fmla="*/ 9051495 w 12500308"/>
              <a:gd name="connsiteY4" fmla="*/ 202142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500308" h="7279074">
                <a:moveTo>
                  <a:pt x="0" y="7031424"/>
                </a:moveTo>
                <a:lnTo>
                  <a:pt x="9829861" y="7031424"/>
                </a:lnTo>
                <a:lnTo>
                  <a:pt x="9941238" y="6983199"/>
                </a:lnTo>
                <a:cubicBezTo>
                  <a:pt x="10189508" y="6669424"/>
                  <a:pt x="10930047" y="5861437"/>
                  <a:pt x="10781756" y="5034475"/>
                </a:cubicBezTo>
                <a:cubicBezTo>
                  <a:pt x="10633466" y="4207513"/>
                  <a:pt x="9210415" y="2850324"/>
                  <a:pt x="9051495" y="2021428"/>
                </a:cubicBezTo>
                <a:cubicBezTo>
                  <a:pt x="8892575" y="1192532"/>
                  <a:pt x="9390614" y="267870"/>
                  <a:pt x="9828238" y="61098"/>
                </a:cubicBezTo>
                <a:lnTo>
                  <a:pt x="12500307" y="42048"/>
                </a:lnTo>
                <a:lnTo>
                  <a:pt x="12500307" y="7031424"/>
                </a:lnTo>
                <a:lnTo>
                  <a:pt x="12500308" y="7031424"/>
                </a:lnTo>
                <a:lnTo>
                  <a:pt x="12500308" y="0"/>
                </a:lnTo>
                <a:lnTo>
                  <a:pt x="0" y="0"/>
                </a:lnTo>
                <a:lnTo>
                  <a:pt x="0" y="7031424"/>
                </a:lnTo>
                <a:close/>
                <a:moveTo>
                  <a:pt x="9557752" y="7279074"/>
                </a:moveTo>
                <a:lnTo>
                  <a:pt x="12500307" y="7279074"/>
                </a:lnTo>
                <a:lnTo>
                  <a:pt x="12500307" y="7031424"/>
                </a:lnTo>
                <a:lnTo>
                  <a:pt x="9829861" y="7031424"/>
                </a:lnTo>
                <a:lnTo>
                  <a:pt x="9813780" y="7038387"/>
                </a:lnTo>
                <a:cubicBezTo>
                  <a:pt x="9529414" y="7163292"/>
                  <a:pt x="9349769" y="7258938"/>
                  <a:pt x="9557752" y="7279074"/>
                </a:cubicBezTo>
                <a:close/>
              </a:path>
            </a:pathLst>
          </a:custGeom>
          <a:solidFill>
            <a:srgbClr val="526CA6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dirty="0"/>
          </a:p>
        </p:txBody>
      </p:sp>
      <p:graphicFrame>
        <p:nvGraphicFramePr>
          <p:cNvPr id="9" name="Diagramm 8">
            <a:extLst>
              <a:ext uri="{FF2B5EF4-FFF2-40B4-BE49-F238E27FC236}">
                <a16:creationId xmlns:a16="http://schemas.microsoft.com/office/drawing/2014/main" id="{7F6AF518-9273-1BC7-FD2B-05F082EE502B}"/>
              </a:ext>
            </a:extLst>
          </p:cNvPr>
          <p:cNvGraphicFramePr/>
          <p:nvPr/>
        </p:nvGraphicFramePr>
        <p:xfrm>
          <a:off x="95535" y="-400050"/>
          <a:ext cx="10058399" cy="1852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7" name="Grafik 6">
            <a:extLst>
              <a:ext uri="{FF2B5EF4-FFF2-40B4-BE49-F238E27FC236}">
                <a16:creationId xmlns:a16="http://schemas.microsoft.com/office/drawing/2014/main" id="{7B9AB5EC-8D4E-605B-C9EB-206A6D8CB1A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35" b="7735"/>
          <a:stretch/>
        </p:blipFill>
        <p:spPr>
          <a:xfrm>
            <a:off x="551019" y="1054330"/>
            <a:ext cx="2298110" cy="2590800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F160AE08-7145-D7E9-309F-3E98B0EF41A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20" r="15120"/>
          <a:stretch/>
        </p:blipFill>
        <p:spPr>
          <a:xfrm>
            <a:off x="3116268" y="1039213"/>
            <a:ext cx="2424806" cy="2605916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A2C58CEF-6475-CEA2-9500-20A80A5F8FE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01" t="8775" b="8775"/>
          <a:stretch/>
        </p:blipFill>
        <p:spPr>
          <a:xfrm>
            <a:off x="1190624" y="3893971"/>
            <a:ext cx="3998473" cy="2768563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B7C3FD40-EE0F-A89A-9DA0-8E9BE7BAC47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7" r="4937"/>
          <a:stretch/>
        </p:blipFill>
        <p:spPr>
          <a:xfrm>
            <a:off x="5818650" y="1054330"/>
            <a:ext cx="3114561" cy="2590799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E61280E1-9ACB-F7B4-20CB-186E13023AE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6" r="16926"/>
          <a:stretch/>
        </p:blipFill>
        <p:spPr>
          <a:xfrm>
            <a:off x="5541074" y="3913803"/>
            <a:ext cx="2424806" cy="2750385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0712494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45030F-79F2-F940-24D8-EAD17C7BE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London Wallpapers (94 images) - WallpaperCat">
            <a:extLst>
              <a:ext uri="{FF2B5EF4-FFF2-40B4-BE49-F238E27FC236}">
                <a16:creationId xmlns:a16="http://schemas.microsoft.com/office/drawing/2014/main" id="{95D0571C-3DD4-B654-27DE-AF82A82440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52400"/>
            <a:ext cx="12500309" cy="7031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reihandform: Form 4">
            <a:extLst>
              <a:ext uri="{FF2B5EF4-FFF2-40B4-BE49-F238E27FC236}">
                <a16:creationId xmlns:a16="http://schemas.microsoft.com/office/drawing/2014/main" id="{E65B68E8-A146-F8F7-A91D-DF65838CAB11}"/>
              </a:ext>
            </a:extLst>
          </p:cNvPr>
          <p:cNvSpPr/>
          <p:nvPr/>
        </p:nvSpPr>
        <p:spPr>
          <a:xfrm flipV="1">
            <a:off x="-1" y="-400050"/>
            <a:ext cx="12325350" cy="7279074"/>
          </a:xfrm>
          <a:custGeom>
            <a:avLst/>
            <a:gdLst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828672 w 12500308"/>
              <a:gd name="connsiteY3" fmla="*/ 6509800 h 7279074"/>
              <a:gd name="connsiteX4" fmla="*/ 11319482 w 12500308"/>
              <a:gd name="connsiteY4" fmla="*/ 5148775 h 7279074"/>
              <a:gd name="connsiteX5" fmla="*/ 8703728 w 12500308"/>
              <a:gd name="connsiteY5" fmla="*/ 1716628 h 7279074"/>
              <a:gd name="connsiteX6" fmla="*/ 9557752 w 12500308"/>
              <a:gd name="connsiteY6" fmla="*/ 42048 h 7279074"/>
              <a:gd name="connsiteX7" fmla="*/ 12500307 w 12500308"/>
              <a:gd name="connsiteY7" fmla="*/ 42048 h 7279074"/>
              <a:gd name="connsiteX8" fmla="*/ 12500307 w 12500308"/>
              <a:gd name="connsiteY8" fmla="*/ 7031424 h 7279074"/>
              <a:gd name="connsiteX9" fmla="*/ 12500308 w 12500308"/>
              <a:gd name="connsiteY9" fmla="*/ 7031424 h 7279074"/>
              <a:gd name="connsiteX10" fmla="*/ 12500308 w 12500308"/>
              <a:gd name="connsiteY10" fmla="*/ 0 h 7279074"/>
              <a:gd name="connsiteX11" fmla="*/ 0 w 12500308"/>
              <a:gd name="connsiteY11" fmla="*/ 0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1319482 w 12500308"/>
              <a:gd name="connsiteY3" fmla="*/ 5148775 h 7279074"/>
              <a:gd name="connsiteX4" fmla="*/ 8703728 w 12500308"/>
              <a:gd name="connsiteY4" fmla="*/ 171662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1090882 w 12500308"/>
              <a:gd name="connsiteY3" fmla="*/ 5167825 h 7279074"/>
              <a:gd name="connsiteX4" fmla="*/ 8703728 w 12500308"/>
              <a:gd name="connsiteY4" fmla="*/ 171662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936319 w 12500308"/>
              <a:gd name="connsiteY3" fmla="*/ 5167825 h 7279074"/>
              <a:gd name="connsiteX4" fmla="*/ 8703728 w 12500308"/>
              <a:gd name="connsiteY4" fmla="*/ 171662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936319 w 12500308"/>
              <a:gd name="connsiteY3" fmla="*/ 5167825 h 7279074"/>
              <a:gd name="connsiteX4" fmla="*/ 9264020 w 12500308"/>
              <a:gd name="connsiteY4" fmla="*/ 184997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936319 w 12500308"/>
              <a:gd name="connsiteY3" fmla="*/ 5167825 h 7279074"/>
              <a:gd name="connsiteX4" fmla="*/ 9264020 w 12500308"/>
              <a:gd name="connsiteY4" fmla="*/ 184997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743115 w 12500308"/>
              <a:gd name="connsiteY3" fmla="*/ 5167825 h 7279074"/>
              <a:gd name="connsiteX4" fmla="*/ 9264020 w 12500308"/>
              <a:gd name="connsiteY4" fmla="*/ 184997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743115 w 12500308"/>
              <a:gd name="connsiteY3" fmla="*/ 5167825 h 7279074"/>
              <a:gd name="connsiteX4" fmla="*/ 9051495 w 12500308"/>
              <a:gd name="connsiteY4" fmla="*/ 202142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781756 w 12500308"/>
              <a:gd name="connsiteY3" fmla="*/ 5034475 h 7279074"/>
              <a:gd name="connsiteX4" fmla="*/ 9051495 w 12500308"/>
              <a:gd name="connsiteY4" fmla="*/ 202142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500308" h="7279074">
                <a:moveTo>
                  <a:pt x="0" y="7031424"/>
                </a:moveTo>
                <a:lnTo>
                  <a:pt x="9829861" y="7031424"/>
                </a:lnTo>
                <a:lnTo>
                  <a:pt x="9941238" y="6983199"/>
                </a:lnTo>
                <a:cubicBezTo>
                  <a:pt x="10189508" y="6669424"/>
                  <a:pt x="10930047" y="5861437"/>
                  <a:pt x="10781756" y="5034475"/>
                </a:cubicBezTo>
                <a:cubicBezTo>
                  <a:pt x="10633466" y="4207513"/>
                  <a:pt x="9210415" y="2850324"/>
                  <a:pt x="9051495" y="2021428"/>
                </a:cubicBezTo>
                <a:cubicBezTo>
                  <a:pt x="8892575" y="1192532"/>
                  <a:pt x="9390614" y="267870"/>
                  <a:pt x="9828238" y="61098"/>
                </a:cubicBezTo>
                <a:lnTo>
                  <a:pt x="12500307" y="42048"/>
                </a:lnTo>
                <a:lnTo>
                  <a:pt x="12500307" y="7031424"/>
                </a:lnTo>
                <a:lnTo>
                  <a:pt x="12500308" y="7031424"/>
                </a:lnTo>
                <a:lnTo>
                  <a:pt x="12500308" y="0"/>
                </a:lnTo>
                <a:lnTo>
                  <a:pt x="0" y="0"/>
                </a:lnTo>
                <a:lnTo>
                  <a:pt x="0" y="7031424"/>
                </a:lnTo>
                <a:close/>
                <a:moveTo>
                  <a:pt x="9557752" y="7279074"/>
                </a:moveTo>
                <a:lnTo>
                  <a:pt x="12500307" y="7279074"/>
                </a:lnTo>
                <a:lnTo>
                  <a:pt x="12500307" y="7031424"/>
                </a:lnTo>
                <a:lnTo>
                  <a:pt x="9829861" y="7031424"/>
                </a:lnTo>
                <a:lnTo>
                  <a:pt x="9813780" y="7038387"/>
                </a:lnTo>
                <a:cubicBezTo>
                  <a:pt x="9529414" y="7163292"/>
                  <a:pt x="9349769" y="7258938"/>
                  <a:pt x="9557752" y="7279074"/>
                </a:cubicBezTo>
                <a:close/>
              </a:path>
            </a:pathLst>
          </a:custGeom>
          <a:solidFill>
            <a:srgbClr val="526CA6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dirty="0"/>
          </a:p>
        </p:txBody>
      </p:sp>
      <p:graphicFrame>
        <p:nvGraphicFramePr>
          <p:cNvPr id="9" name="Diagramm 8">
            <a:extLst>
              <a:ext uri="{FF2B5EF4-FFF2-40B4-BE49-F238E27FC236}">
                <a16:creationId xmlns:a16="http://schemas.microsoft.com/office/drawing/2014/main" id="{AA4F4DBF-D755-D912-7977-02F212DDCCA0}"/>
              </a:ext>
            </a:extLst>
          </p:cNvPr>
          <p:cNvGraphicFramePr/>
          <p:nvPr/>
        </p:nvGraphicFramePr>
        <p:xfrm>
          <a:off x="95535" y="-400050"/>
          <a:ext cx="10058399" cy="1852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" name="Grafik 9">
            <a:extLst>
              <a:ext uri="{FF2B5EF4-FFF2-40B4-BE49-F238E27FC236}">
                <a16:creationId xmlns:a16="http://schemas.microsoft.com/office/drawing/2014/main" id="{54B8695F-A4D3-7FFF-5B23-00CA9D8798A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99" b="9699"/>
          <a:stretch/>
        </p:blipFill>
        <p:spPr>
          <a:xfrm>
            <a:off x="4950271" y="3874125"/>
            <a:ext cx="2554844" cy="2745667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E5CB6B82-6530-3F2F-9268-EA6466790A7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5306" y="3874126"/>
            <a:ext cx="3660890" cy="2745667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17BD8275-64CD-DBD1-1017-B5137A45F62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8066" y="1063859"/>
            <a:ext cx="3869682" cy="2575097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1496580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92586D-D843-2EA2-E526-2EA1F0EBD6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London Wallpapers (94 images) - WallpaperCat">
            <a:extLst>
              <a:ext uri="{FF2B5EF4-FFF2-40B4-BE49-F238E27FC236}">
                <a16:creationId xmlns:a16="http://schemas.microsoft.com/office/drawing/2014/main" id="{726AAA47-020D-D616-D5D3-202846689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52400"/>
            <a:ext cx="12500309" cy="7031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reihandform: Form 4">
            <a:extLst>
              <a:ext uri="{FF2B5EF4-FFF2-40B4-BE49-F238E27FC236}">
                <a16:creationId xmlns:a16="http://schemas.microsoft.com/office/drawing/2014/main" id="{241A286E-8BFF-8D0D-049E-F72E6D84723B}"/>
              </a:ext>
            </a:extLst>
          </p:cNvPr>
          <p:cNvSpPr/>
          <p:nvPr/>
        </p:nvSpPr>
        <p:spPr>
          <a:xfrm flipV="1">
            <a:off x="0" y="-400050"/>
            <a:ext cx="12325350" cy="7279074"/>
          </a:xfrm>
          <a:custGeom>
            <a:avLst/>
            <a:gdLst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828672 w 12500308"/>
              <a:gd name="connsiteY3" fmla="*/ 6509800 h 7279074"/>
              <a:gd name="connsiteX4" fmla="*/ 11319482 w 12500308"/>
              <a:gd name="connsiteY4" fmla="*/ 5148775 h 7279074"/>
              <a:gd name="connsiteX5" fmla="*/ 8703728 w 12500308"/>
              <a:gd name="connsiteY5" fmla="*/ 1716628 h 7279074"/>
              <a:gd name="connsiteX6" fmla="*/ 9557752 w 12500308"/>
              <a:gd name="connsiteY6" fmla="*/ 42048 h 7279074"/>
              <a:gd name="connsiteX7" fmla="*/ 12500307 w 12500308"/>
              <a:gd name="connsiteY7" fmla="*/ 42048 h 7279074"/>
              <a:gd name="connsiteX8" fmla="*/ 12500307 w 12500308"/>
              <a:gd name="connsiteY8" fmla="*/ 7031424 h 7279074"/>
              <a:gd name="connsiteX9" fmla="*/ 12500308 w 12500308"/>
              <a:gd name="connsiteY9" fmla="*/ 7031424 h 7279074"/>
              <a:gd name="connsiteX10" fmla="*/ 12500308 w 12500308"/>
              <a:gd name="connsiteY10" fmla="*/ 0 h 7279074"/>
              <a:gd name="connsiteX11" fmla="*/ 0 w 12500308"/>
              <a:gd name="connsiteY11" fmla="*/ 0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1319482 w 12500308"/>
              <a:gd name="connsiteY3" fmla="*/ 5148775 h 7279074"/>
              <a:gd name="connsiteX4" fmla="*/ 8703728 w 12500308"/>
              <a:gd name="connsiteY4" fmla="*/ 171662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1090882 w 12500308"/>
              <a:gd name="connsiteY3" fmla="*/ 5167825 h 7279074"/>
              <a:gd name="connsiteX4" fmla="*/ 8703728 w 12500308"/>
              <a:gd name="connsiteY4" fmla="*/ 171662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936319 w 12500308"/>
              <a:gd name="connsiteY3" fmla="*/ 5167825 h 7279074"/>
              <a:gd name="connsiteX4" fmla="*/ 8703728 w 12500308"/>
              <a:gd name="connsiteY4" fmla="*/ 171662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936319 w 12500308"/>
              <a:gd name="connsiteY3" fmla="*/ 5167825 h 7279074"/>
              <a:gd name="connsiteX4" fmla="*/ 9264020 w 12500308"/>
              <a:gd name="connsiteY4" fmla="*/ 1849978 h 7279074"/>
              <a:gd name="connsiteX5" fmla="*/ 9557752 w 12500308"/>
              <a:gd name="connsiteY5" fmla="*/ 4204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936319 w 12500308"/>
              <a:gd name="connsiteY3" fmla="*/ 5167825 h 7279074"/>
              <a:gd name="connsiteX4" fmla="*/ 9264020 w 12500308"/>
              <a:gd name="connsiteY4" fmla="*/ 184997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743115 w 12500308"/>
              <a:gd name="connsiteY3" fmla="*/ 5167825 h 7279074"/>
              <a:gd name="connsiteX4" fmla="*/ 9264020 w 12500308"/>
              <a:gd name="connsiteY4" fmla="*/ 184997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743115 w 12500308"/>
              <a:gd name="connsiteY3" fmla="*/ 5167825 h 7279074"/>
              <a:gd name="connsiteX4" fmla="*/ 9051495 w 12500308"/>
              <a:gd name="connsiteY4" fmla="*/ 202142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  <a:gd name="connsiteX0" fmla="*/ 0 w 12500308"/>
              <a:gd name="connsiteY0" fmla="*/ 7031424 h 7279074"/>
              <a:gd name="connsiteX1" fmla="*/ 9829861 w 12500308"/>
              <a:gd name="connsiteY1" fmla="*/ 7031424 h 7279074"/>
              <a:gd name="connsiteX2" fmla="*/ 9941238 w 12500308"/>
              <a:gd name="connsiteY2" fmla="*/ 6983199 h 7279074"/>
              <a:gd name="connsiteX3" fmla="*/ 10781756 w 12500308"/>
              <a:gd name="connsiteY3" fmla="*/ 5034475 h 7279074"/>
              <a:gd name="connsiteX4" fmla="*/ 9051495 w 12500308"/>
              <a:gd name="connsiteY4" fmla="*/ 2021428 h 7279074"/>
              <a:gd name="connsiteX5" fmla="*/ 9828238 w 12500308"/>
              <a:gd name="connsiteY5" fmla="*/ 61098 h 7279074"/>
              <a:gd name="connsiteX6" fmla="*/ 12500307 w 12500308"/>
              <a:gd name="connsiteY6" fmla="*/ 42048 h 7279074"/>
              <a:gd name="connsiteX7" fmla="*/ 12500307 w 12500308"/>
              <a:gd name="connsiteY7" fmla="*/ 7031424 h 7279074"/>
              <a:gd name="connsiteX8" fmla="*/ 12500308 w 12500308"/>
              <a:gd name="connsiteY8" fmla="*/ 7031424 h 7279074"/>
              <a:gd name="connsiteX9" fmla="*/ 12500308 w 12500308"/>
              <a:gd name="connsiteY9" fmla="*/ 0 h 7279074"/>
              <a:gd name="connsiteX10" fmla="*/ 0 w 12500308"/>
              <a:gd name="connsiteY10" fmla="*/ 0 h 7279074"/>
              <a:gd name="connsiteX11" fmla="*/ 0 w 12500308"/>
              <a:gd name="connsiteY11" fmla="*/ 7031424 h 7279074"/>
              <a:gd name="connsiteX12" fmla="*/ 9557752 w 12500308"/>
              <a:gd name="connsiteY12" fmla="*/ 7279074 h 7279074"/>
              <a:gd name="connsiteX13" fmla="*/ 12500307 w 12500308"/>
              <a:gd name="connsiteY13" fmla="*/ 7279074 h 7279074"/>
              <a:gd name="connsiteX14" fmla="*/ 12500307 w 12500308"/>
              <a:gd name="connsiteY14" fmla="*/ 7031424 h 7279074"/>
              <a:gd name="connsiteX15" fmla="*/ 9829861 w 12500308"/>
              <a:gd name="connsiteY15" fmla="*/ 7031424 h 7279074"/>
              <a:gd name="connsiteX16" fmla="*/ 9813780 w 12500308"/>
              <a:gd name="connsiteY16" fmla="*/ 7038387 h 7279074"/>
              <a:gd name="connsiteX17" fmla="*/ 9557752 w 12500308"/>
              <a:gd name="connsiteY17" fmla="*/ 7279074 h 7279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500308" h="7279074">
                <a:moveTo>
                  <a:pt x="0" y="7031424"/>
                </a:moveTo>
                <a:lnTo>
                  <a:pt x="9829861" y="7031424"/>
                </a:lnTo>
                <a:lnTo>
                  <a:pt x="9941238" y="6983199"/>
                </a:lnTo>
                <a:cubicBezTo>
                  <a:pt x="10189508" y="6669424"/>
                  <a:pt x="10930047" y="5861437"/>
                  <a:pt x="10781756" y="5034475"/>
                </a:cubicBezTo>
                <a:cubicBezTo>
                  <a:pt x="10633466" y="4207513"/>
                  <a:pt x="9210415" y="2850324"/>
                  <a:pt x="9051495" y="2021428"/>
                </a:cubicBezTo>
                <a:cubicBezTo>
                  <a:pt x="8892575" y="1192532"/>
                  <a:pt x="9390614" y="267870"/>
                  <a:pt x="9828238" y="61098"/>
                </a:cubicBezTo>
                <a:lnTo>
                  <a:pt x="12500307" y="42048"/>
                </a:lnTo>
                <a:lnTo>
                  <a:pt x="12500307" y="7031424"/>
                </a:lnTo>
                <a:lnTo>
                  <a:pt x="12500308" y="7031424"/>
                </a:lnTo>
                <a:lnTo>
                  <a:pt x="12500308" y="0"/>
                </a:lnTo>
                <a:lnTo>
                  <a:pt x="0" y="0"/>
                </a:lnTo>
                <a:lnTo>
                  <a:pt x="0" y="7031424"/>
                </a:lnTo>
                <a:close/>
                <a:moveTo>
                  <a:pt x="9557752" y="7279074"/>
                </a:moveTo>
                <a:lnTo>
                  <a:pt x="12500307" y="7279074"/>
                </a:lnTo>
                <a:lnTo>
                  <a:pt x="12500307" y="7031424"/>
                </a:lnTo>
                <a:lnTo>
                  <a:pt x="9829861" y="7031424"/>
                </a:lnTo>
                <a:lnTo>
                  <a:pt x="9813780" y="7038387"/>
                </a:lnTo>
                <a:cubicBezTo>
                  <a:pt x="9529414" y="7163292"/>
                  <a:pt x="9349769" y="7258938"/>
                  <a:pt x="9557752" y="7279074"/>
                </a:cubicBezTo>
                <a:close/>
              </a:path>
            </a:pathLst>
          </a:custGeom>
          <a:solidFill>
            <a:srgbClr val="526CA6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5F655893-8543-1D98-8B9E-E100D6857B70}"/>
              </a:ext>
            </a:extLst>
          </p:cNvPr>
          <p:cNvSpPr txBox="1"/>
          <p:nvPr/>
        </p:nvSpPr>
        <p:spPr>
          <a:xfrm>
            <a:off x="272955" y="1789669"/>
            <a:ext cx="10604310" cy="41996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50000"/>
              </a:lnSpc>
            </a:pPr>
            <a:r>
              <a:rPr lang="de-DE" sz="2000" b="1" u="sng" dirty="0">
                <a:solidFill>
                  <a:schemeClr val="bg1"/>
                </a:solidFill>
              </a:rPr>
              <a:t>Informationen:</a:t>
            </a:r>
          </a:p>
          <a:p>
            <a:pPr lvl="1">
              <a:lnSpc>
                <a:spcPct val="150000"/>
              </a:lnSpc>
            </a:pPr>
            <a:r>
              <a:rPr lang="de-DE" sz="2000" b="1" dirty="0">
                <a:solidFill>
                  <a:schemeClr val="bg1"/>
                </a:solidFill>
              </a:rPr>
              <a:t>https://www.wikipedia.org</a:t>
            </a:r>
          </a:p>
          <a:p>
            <a:pPr lvl="1">
              <a:lnSpc>
                <a:spcPct val="150000"/>
              </a:lnSpc>
            </a:pPr>
            <a:r>
              <a:rPr lang="de-DE" sz="2000" b="1" dirty="0">
                <a:solidFill>
                  <a:schemeClr val="bg1"/>
                </a:solidFill>
              </a:rPr>
              <a:t>https://kiwithek.wien/index.php/London</a:t>
            </a:r>
          </a:p>
          <a:p>
            <a:pPr lvl="1">
              <a:lnSpc>
                <a:spcPct val="150000"/>
              </a:lnSpc>
            </a:pPr>
            <a:endParaRPr lang="de-DE" sz="2000" b="1" dirty="0">
              <a:solidFill>
                <a:schemeClr val="bg1"/>
              </a:solidFill>
            </a:endParaRPr>
          </a:p>
          <a:p>
            <a:pPr lvl="1">
              <a:lnSpc>
                <a:spcPct val="150000"/>
              </a:lnSpc>
            </a:pPr>
            <a:r>
              <a:rPr lang="de-DE" sz="2000" b="1" u="sng" dirty="0">
                <a:solidFill>
                  <a:schemeClr val="bg1"/>
                </a:solidFill>
              </a:rPr>
              <a:t>Bilder:</a:t>
            </a:r>
          </a:p>
          <a:p>
            <a:pPr lvl="1">
              <a:lnSpc>
                <a:spcPct val="150000"/>
              </a:lnSpc>
            </a:pPr>
            <a:r>
              <a:rPr lang="de-DE" sz="2000" b="1" dirty="0">
                <a:solidFill>
                  <a:schemeClr val="bg1"/>
                </a:solidFill>
              </a:rPr>
              <a:t>https://www.wikipedia.org</a:t>
            </a:r>
          </a:p>
          <a:p>
            <a:pPr lvl="1">
              <a:lnSpc>
                <a:spcPct val="150000"/>
              </a:lnSpc>
            </a:pPr>
            <a:r>
              <a:rPr lang="de-DE" sz="2000" b="1" dirty="0">
                <a:solidFill>
                  <a:schemeClr val="bg1"/>
                </a:solidFill>
              </a:rPr>
              <a:t>https://help-tourists-in-london.com/veranstaltungen/wachabloesung/</a:t>
            </a:r>
          </a:p>
          <a:p>
            <a:pPr lvl="1">
              <a:lnSpc>
                <a:spcPct val="150000"/>
              </a:lnSpc>
            </a:pPr>
            <a:r>
              <a:rPr lang="de-DE" sz="2000" b="1" dirty="0">
                <a:solidFill>
                  <a:schemeClr val="bg1"/>
                </a:solidFill>
              </a:rPr>
              <a:t>https://www.signaturetownhousehydepark.co.uk/explore/hyde-park/</a:t>
            </a:r>
          </a:p>
          <a:p>
            <a:pPr lvl="1">
              <a:lnSpc>
                <a:spcPct val="150000"/>
              </a:lnSpc>
            </a:pPr>
            <a:r>
              <a:rPr lang="de-DE" sz="2000" b="1" dirty="0">
                <a:solidFill>
                  <a:schemeClr val="bg1"/>
                </a:solidFill>
              </a:rPr>
              <a:t>Eigene Bilder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C085DCCA-B09E-9397-F73A-F39885F31DCC}"/>
              </a:ext>
            </a:extLst>
          </p:cNvPr>
          <p:cNvSpPr/>
          <p:nvPr/>
        </p:nvSpPr>
        <p:spPr>
          <a:xfrm>
            <a:off x="591173" y="-149323"/>
            <a:ext cx="8305480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12000" b="1" cap="none" spc="0" dirty="0">
                <a:ln w="10160">
                  <a:solidFill>
                    <a:srgbClr val="FFFFFF"/>
                  </a:solidFill>
                  <a:prstDash val="solid"/>
                </a:ln>
                <a:solidFill>
                  <a:schemeClr val="bg1">
                    <a:alpha val="50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QUELLEN</a:t>
            </a:r>
          </a:p>
        </p:txBody>
      </p:sp>
    </p:spTree>
    <p:extLst>
      <p:ext uri="{BB962C8B-B14F-4D97-AF65-F5344CB8AC3E}">
        <p14:creationId xmlns:p14="http://schemas.microsoft.com/office/powerpoint/2010/main" val="24049357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1086</Words>
  <Application>Microsoft Office PowerPoint</Application>
  <PresentationFormat>Breitbild</PresentationFormat>
  <Paragraphs>278</Paragraphs>
  <Slides>19</Slides>
  <Notes>19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19</vt:i4>
      </vt:variant>
    </vt:vector>
  </HeadingPairs>
  <TitlesOfParts>
    <vt:vector size="26" baseType="lpstr">
      <vt:lpstr>Arial</vt:lpstr>
      <vt:lpstr>Arial Black</vt:lpstr>
      <vt:lpstr>Calibri</vt:lpstr>
      <vt:lpstr>Calibri Light</vt:lpstr>
      <vt:lpstr>Google Sans</vt:lpstr>
      <vt:lpstr>Wingdings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Matt Sichanet</dc:creator>
  <cp:lastModifiedBy>Nadine</cp:lastModifiedBy>
  <cp:revision>70</cp:revision>
  <cp:lastPrinted>2025-05-11T12:11:13Z</cp:lastPrinted>
  <dcterms:created xsi:type="dcterms:W3CDTF">2024-12-30T14:21:45Z</dcterms:created>
  <dcterms:modified xsi:type="dcterms:W3CDTF">2025-05-11T12:23:56Z</dcterms:modified>
</cp:coreProperties>
</file>